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73" r:id="rId2"/>
  </p:sldMasterIdLst>
  <p:notesMasterIdLst>
    <p:notesMasterId r:id="rId24"/>
  </p:notesMasterIdLst>
  <p:sldIdLst>
    <p:sldId id="385" r:id="rId3"/>
    <p:sldId id="431" r:id="rId4"/>
    <p:sldId id="411" r:id="rId5"/>
    <p:sldId id="410" r:id="rId6"/>
    <p:sldId id="418" r:id="rId7"/>
    <p:sldId id="419" r:id="rId8"/>
    <p:sldId id="432" r:id="rId9"/>
    <p:sldId id="351" r:id="rId10"/>
    <p:sldId id="422" r:id="rId11"/>
    <p:sldId id="433" r:id="rId12"/>
    <p:sldId id="438" r:id="rId13"/>
    <p:sldId id="425" r:id="rId14"/>
    <p:sldId id="384" r:id="rId15"/>
    <p:sldId id="434" r:id="rId16"/>
    <p:sldId id="430" r:id="rId17"/>
    <p:sldId id="435" r:id="rId18"/>
    <p:sldId id="403" r:id="rId19"/>
    <p:sldId id="405" r:id="rId20"/>
    <p:sldId id="436" r:id="rId21"/>
    <p:sldId id="437" r:id="rId22"/>
    <p:sldId id="407" r:id="rId23"/>
  </p:sldIdLst>
  <p:sldSz cx="9144000" cy="6858000" type="screen4x3"/>
  <p:notesSz cx="6858000" cy="9144000"/>
  <p:embeddedFontLst>
    <p:embeddedFont>
      <p:font typeface=".VnCooper" pitchFamily="34" charset="0"/>
      <p:regular r:id="rId25"/>
    </p:embeddedFont>
    <p:embeddedFont>
      <p:font typeface="HP001 4H" pitchFamily="34" charset="-93"/>
      <p:bold r:id="rId26"/>
    </p:embeddedFont>
    <p:embeddedFont>
      <p:font typeface="HP001" pitchFamily="34" charset="-93"/>
      <p:regular r:id="rId27"/>
      <p:bold r:id="rId28"/>
    </p:embeddedFont>
    <p:embeddedFont>
      <p:font typeface="Comic Sans MS" pitchFamily="66" charset="0"/>
      <p:regular r:id="rId29"/>
      <p:bold r:id="rId30"/>
      <p:italic r:id="rId31"/>
      <p:boldItalic r:id="rId32"/>
    </p:embeddedFont>
    <p:embeddedFont>
      <p:font typeface="VNI-Avo" pitchFamily="2" charset="0"/>
      <p:regular r:id="rId33"/>
      <p:bold r:id="rId34"/>
      <p:italic r:id="rId35"/>
      <p:boldItalic r:id="rId36"/>
    </p:embeddedFont>
    <p:embeddedFont>
      <p:font typeface="Calibri" pitchFamily="34" charset="0"/>
      <p:regular r:id="rId37"/>
      <p:bold r:id="rId38"/>
      <p:italic r:id="rId39"/>
      <p:boldItalic r:id="rId40"/>
    </p:embeddedFont>
    <p:embeddedFont>
      <p:font typeface=".VnAvant" pitchFamily="34" charset="0"/>
      <p:regular r:id="rId41"/>
      <p:bold r:id="rId42"/>
      <p:italic r:id="rId43"/>
      <p:boldItalic r:id="rId44"/>
    </p:embeddedFont>
    <p:embeddedFont>
      <p:font typeface="HP-087" pitchFamily="34" charset="0"/>
      <p:bold r:id="rId45"/>
    </p:embeddedFont>
    <p:embeddedFont>
      <p:font typeface="HP001 4 hàng" pitchFamily="34" charset="-93"/>
      <p:bold r:id="rId46"/>
    </p:embeddedFont>
    <p:embeddedFont>
      <p:font typeface="Arial Rounded MT Bold" charset="0"/>
      <p:regular r:id="rId47"/>
    </p:embeddedFont>
    <p:embeddedFont>
      <p:font typeface="HP001 5H" pitchFamily="34" charset="0"/>
      <p:bold r:id="rId48"/>
    </p:embeddedFont>
  </p:embeddedFontLst>
  <p:custDataLst>
    <p:tags r:id="rId4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66CCFF"/>
    <a:srgbClr val="0000FF"/>
    <a:srgbClr val="CCECFF"/>
    <a:srgbClr val="0066FF"/>
    <a:srgbClr val="CC3399"/>
    <a:srgbClr val="008000"/>
    <a:srgbClr val="FFCCFF"/>
    <a:srgbClr val="993366"/>
    <a:srgbClr val="CC0099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00" autoAdjust="0"/>
    <p:restoredTop sz="94660"/>
  </p:normalViewPr>
  <p:slideViewPr>
    <p:cSldViewPr>
      <p:cViewPr>
        <p:scale>
          <a:sx n="60" d="100"/>
          <a:sy n="60" d="100"/>
        </p:scale>
        <p:origin x="-1686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2.fntdata"/><Relationship Id="rId39" Type="http://schemas.openxmlformats.org/officeDocument/2006/relationships/font" Target="fonts/font15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font" Target="fonts/font10.fntdata"/><Relationship Id="rId42" Type="http://schemas.openxmlformats.org/officeDocument/2006/relationships/font" Target="fonts/font18.fntdata"/><Relationship Id="rId47" Type="http://schemas.openxmlformats.org/officeDocument/2006/relationships/font" Target="fonts/font23.fntdata"/><Relationship Id="rId50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font" Target="fonts/font14.fntdata"/><Relationship Id="rId46" Type="http://schemas.openxmlformats.org/officeDocument/2006/relationships/font" Target="fonts/font22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5.fntdata"/><Relationship Id="rId41" Type="http://schemas.openxmlformats.org/officeDocument/2006/relationships/font" Target="fonts/font1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font" Target="fonts/font16.fntdata"/><Relationship Id="rId45" Type="http://schemas.openxmlformats.org/officeDocument/2006/relationships/font" Target="fonts/font21.fntdata"/><Relationship Id="rId53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49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7.fntdata"/><Relationship Id="rId44" Type="http://schemas.openxmlformats.org/officeDocument/2006/relationships/font" Target="fonts/font20.fntdata"/><Relationship Id="rId52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43" Type="http://schemas.openxmlformats.org/officeDocument/2006/relationships/font" Target="fonts/font19.fntdata"/><Relationship Id="rId48" Type="http://schemas.openxmlformats.org/officeDocument/2006/relationships/font" Target="fonts/font24.fntdata"/><Relationship Id="rId8" Type="http://schemas.openxmlformats.org/officeDocument/2006/relationships/slide" Target="slides/slide6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B6E993-296B-4FB0-A271-FA0352DE524F}" type="datetimeFigureOut">
              <a:rPr lang="vi-VN" smtClean="0"/>
              <a:t>26/08/2020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9F448D-067C-4AA7-8944-0B61205DCB4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90093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77271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50077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50077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7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50077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10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50077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D0D902-E3FD-41D4-B99A-597D73F1A13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95946"/>
      </p:ext>
    </p:extLst>
  </p:cSld>
  <p:clrMapOvr>
    <a:masterClrMapping/>
  </p:clrMapOvr>
  <p:transition advTm="6645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D2D8B6-A4AC-42E0-BA92-63F5808EFAB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10469"/>
      </p:ext>
    </p:extLst>
  </p:cSld>
  <p:clrMapOvr>
    <a:masterClrMapping/>
  </p:clrMapOvr>
  <p:transition advTm="6645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D5E828-E5B7-4D4D-9B80-7E0F84246B1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084606"/>
      </p:ext>
    </p:extLst>
  </p:cSld>
  <p:clrMapOvr>
    <a:masterClrMapping/>
  </p:clrMapOvr>
  <p:transition advTm="6645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889393-D349-44D7-AD3D-BABF296EAA0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47750"/>
      </p:ext>
    </p:extLst>
  </p:cSld>
  <p:clrMapOvr>
    <a:masterClrMapping/>
  </p:clrMapOvr>
  <p:transition advTm="6645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5B5BE1-1900-417B-AE8E-E6037FDDFC2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056969"/>
      </p:ext>
    </p:extLst>
  </p:cSld>
  <p:clrMapOvr>
    <a:masterClrMapping/>
  </p:clrMapOvr>
  <p:transition advTm="6645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1BC497-F838-49E0-8278-72BCFF454F9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979329"/>
      </p:ext>
    </p:extLst>
  </p:cSld>
  <p:clrMapOvr>
    <a:masterClrMapping/>
  </p:clrMapOvr>
  <p:transition advTm="6645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C6F88C-A493-4071-8513-6FE15AE74A2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81490"/>
      </p:ext>
    </p:extLst>
  </p:cSld>
  <p:clrMapOvr>
    <a:masterClrMapping/>
  </p:clrMapOvr>
  <p:transition advTm="6645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384FC0-1499-44A9-97CF-09119C7CF36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594005"/>
      </p:ext>
    </p:extLst>
  </p:cSld>
  <p:clrMapOvr>
    <a:masterClrMapping/>
  </p:clrMapOvr>
  <p:transition advTm="6645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F74ED5-F850-4853-B39F-47DCA0B681F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694311"/>
      </p:ext>
    </p:extLst>
  </p:cSld>
  <p:clrMapOvr>
    <a:masterClrMapping/>
  </p:clrMapOvr>
  <p:transition advTm="6645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19B0F0-6FB0-4512-B550-AF40F1A0DDF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253108"/>
      </p:ext>
    </p:extLst>
  </p:cSld>
  <p:clrMapOvr>
    <a:masterClrMapping/>
  </p:clrMapOvr>
  <p:transition advTm="6645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313C44-666D-497D-9BA3-E1180D68CD3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828425"/>
      </p:ext>
    </p:extLst>
  </p:cSld>
  <p:clrMapOvr>
    <a:masterClrMapping/>
  </p:clrMapOvr>
  <p:transition advTm="6645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ED2BAF4-63E0-45E4-909C-0AF5B3B4DC4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851827"/>
      </p:ext>
    </p:extLst>
  </p:cSld>
  <p:clrMapOvr>
    <a:masterClrMapping/>
  </p:clrMapOvr>
  <p:transition advTm="6645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Tm="6645"/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F16920F-CB97-41FB-B4FF-EE984BB0C14E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221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ransition advTm="6645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4" name="TextBox 10"/>
          <p:cNvSpPr txBox="1">
            <a:spLocks noChangeArrowheads="1"/>
          </p:cNvSpPr>
          <p:nvPr/>
        </p:nvSpPr>
        <p:spPr bwMode="auto">
          <a:xfrm>
            <a:off x="2635045" y="3622247"/>
            <a:ext cx="4343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400" b="1" smtClean="0">
                <a:solidFill>
                  <a:srgbClr val="FF0000"/>
                </a:solidFill>
                <a:latin typeface="Comic Sans MS" pitchFamily="66" charset="0"/>
              </a:rPr>
              <a:t>    </a:t>
            </a:r>
          </a:p>
        </p:txBody>
      </p:sp>
      <p:sp>
        <p:nvSpPr>
          <p:cNvPr id="4" name="AutoShape 9" descr="Hình ảnh có liên qu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5" name="AutoShape 15" descr="Hình ảnh có liên qua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2" name="TextBox 1"/>
          <p:cNvSpPr txBox="1"/>
          <p:nvPr/>
        </p:nvSpPr>
        <p:spPr>
          <a:xfrm>
            <a:off x="2667000" y="2322255"/>
            <a:ext cx="5617243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0" b="1" dirty="0" smtClean="0">
                <a:solidFill>
                  <a:srgbClr val="002060"/>
                </a:solidFill>
                <a:latin typeface=".VnAvant" pitchFamily="34" charset="0"/>
              </a:rPr>
              <a:t>TIẾNG VIỆT</a:t>
            </a:r>
          </a:p>
          <a:p>
            <a:pPr algn="ctr"/>
            <a:r>
              <a:rPr lang="en-US" sz="8000" b="1" dirty="0">
                <a:solidFill>
                  <a:srgbClr val="002060"/>
                </a:solidFill>
                <a:latin typeface=".VnAvant" pitchFamily="34" charset="0"/>
              </a:rPr>
              <a:t>1</a:t>
            </a:r>
            <a:endParaRPr lang="en-US" sz="8000" b="1" dirty="0" smtClean="0">
              <a:solidFill>
                <a:srgbClr val="002060"/>
              </a:solidFill>
              <a:latin typeface=".VnAvant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477316" y="76200"/>
            <a:ext cx="6599884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dirty="0" err="1" smtClean="0">
                <a:solidFill>
                  <a:srgbClr val="002060"/>
                </a:solidFill>
                <a:latin typeface="Arial Rounded MT Bold" pitchFamily="34" charset="0"/>
              </a:rPr>
              <a:t>Kết</a:t>
            </a:r>
            <a:r>
              <a:rPr lang="en-US" sz="3500" b="1" dirty="0" smtClean="0">
                <a:solidFill>
                  <a:srgbClr val="002060"/>
                </a:solidFill>
                <a:latin typeface="Arial Rounded MT Bold" pitchFamily="34" charset="0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Arial Rounded MT Bold" pitchFamily="34" charset="0"/>
              </a:rPr>
              <a:t>nối</a:t>
            </a:r>
            <a:r>
              <a:rPr lang="en-US" sz="3500" b="1" dirty="0" smtClean="0">
                <a:solidFill>
                  <a:srgbClr val="002060"/>
                </a:solidFill>
                <a:latin typeface="Arial Rounded MT Bold" pitchFamily="34" charset="0"/>
              </a:rPr>
              <a:t> tri </a:t>
            </a:r>
            <a:r>
              <a:rPr lang="en-US" sz="3500" b="1" dirty="0" err="1" smtClean="0">
                <a:solidFill>
                  <a:srgbClr val="002060"/>
                </a:solidFill>
                <a:latin typeface="Arial Rounded MT Bold" pitchFamily="34" charset="0"/>
              </a:rPr>
              <a:t>thức</a:t>
            </a:r>
            <a:r>
              <a:rPr lang="en-US" sz="3500" b="1" dirty="0" smtClean="0">
                <a:solidFill>
                  <a:srgbClr val="002060"/>
                </a:solidFill>
                <a:latin typeface="Arial Rounded MT Bold" pitchFamily="34" charset="0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Arial Rounded MT Bold" pitchFamily="34" charset="0"/>
              </a:rPr>
              <a:t>với</a:t>
            </a:r>
            <a:r>
              <a:rPr lang="en-US" sz="3500" b="1" dirty="0" smtClean="0">
                <a:solidFill>
                  <a:srgbClr val="002060"/>
                </a:solidFill>
                <a:latin typeface="Arial Rounded MT Bold" pitchFamily="34" charset="0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Arial Rounded MT Bold" pitchFamily="34" charset="0"/>
              </a:rPr>
              <a:t>cuộc</a:t>
            </a:r>
            <a:r>
              <a:rPr lang="en-US" sz="3500" b="1" dirty="0" smtClean="0">
                <a:solidFill>
                  <a:srgbClr val="002060"/>
                </a:solidFill>
                <a:latin typeface="Arial Rounded MT Bold" pitchFamily="34" charset="0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Arial Rounded MT Bold" pitchFamily="34" charset="0"/>
              </a:rPr>
              <a:t>sống</a:t>
            </a:r>
            <a:endParaRPr lang="en-US" sz="3500" b="1" dirty="0" smtClean="0">
              <a:solidFill>
                <a:srgbClr val="002060"/>
              </a:solidFill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5017616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flipH="1">
            <a:off x="2362200" y="780871"/>
            <a:ext cx="20106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solidFill>
                  <a:srgbClr val="FF0000"/>
                </a:solidFill>
                <a:latin typeface="VNI-Avo" pitchFamily="2" charset="0"/>
              </a:rPr>
              <a:t>öôc</a:t>
            </a:r>
            <a:endParaRPr lang="en-US" sz="7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228600" y="122904"/>
            <a:ext cx="2332704" cy="838200"/>
            <a:chOff x="228600" y="228600"/>
            <a:chExt cx="2332704" cy="838200"/>
          </a:xfrm>
        </p:grpSpPr>
        <p:sp>
          <p:nvSpPr>
            <p:cNvPr id="42" name="Rounded Rectangle 41"/>
            <p:cNvSpPr/>
            <p:nvPr/>
          </p:nvSpPr>
          <p:spPr>
            <a:xfrm>
              <a:off x="961104" y="275304"/>
              <a:ext cx="1600200" cy="762000"/>
            </a:xfrm>
            <a:prstGeom prst="roundRect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4800" b="1" dirty="0" err="1" smtClean="0">
                  <a:solidFill>
                    <a:schemeClr val="bg1"/>
                  </a:solidFill>
                </a:rPr>
                <a:t>Đọc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2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 flipH="1">
            <a:off x="5105400" y="780871"/>
            <a:ext cx="167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solidFill>
                  <a:srgbClr val="FF0000"/>
                </a:solidFill>
                <a:latin typeface="VNI-Avo" pitchFamily="2" charset="0"/>
              </a:rPr>
              <a:t>öôt</a:t>
            </a:r>
            <a:endParaRPr lang="en-US" sz="7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2895600" y="2011740"/>
            <a:ext cx="3250275" cy="2008910"/>
            <a:chOff x="304800" y="1752600"/>
            <a:chExt cx="3250275" cy="2008910"/>
          </a:xfrm>
          <a:solidFill>
            <a:srgbClr val="CCECFF"/>
          </a:solidFill>
        </p:grpSpPr>
        <p:sp>
          <p:nvSpPr>
            <p:cNvPr id="25" name="Rectangle 24"/>
            <p:cNvSpPr/>
            <p:nvPr/>
          </p:nvSpPr>
          <p:spPr bwMode="auto">
            <a:xfrm>
              <a:off x="304800" y="1752600"/>
              <a:ext cx="1600200" cy="99060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 smtClean="0">
                <a:ln>
                  <a:noFill/>
                </a:ln>
                <a:solidFill>
                  <a:srgbClr val="0033CC"/>
                </a:solidFill>
                <a:effectLst/>
                <a:latin typeface="VNI-Avo" pitchFamily="2" charset="0"/>
              </a:endParaRP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1954874" y="1759526"/>
              <a:ext cx="1600200" cy="99060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 smtClean="0">
                <a:ln>
                  <a:noFill/>
                </a:ln>
                <a:solidFill>
                  <a:srgbClr val="0033CC"/>
                </a:solidFill>
                <a:effectLst/>
                <a:latin typeface="VNI-Avo" pitchFamily="2" charset="0"/>
              </a:endParaRP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304801" y="2770910"/>
              <a:ext cx="3250274" cy="99060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 smtClean="0">
                <a:ln>
                  <a:noFill/>
                </a:ln>
                <a:solidFill>
                  <a:srgbClr val="0033CC"/>
                </a:solidFill>
                <a:effectLst/>
                <a:latin typeface="VNI-Avo" pitchFamily="2" charset="0"/>
              </a:endParaRP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3429000" y="2095141"/>
            <a:ext cx="5982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002060"/>
                </a:solidFill>
                <a:latin typeface="VNI-Avo" pitchFamily="2" charset="0"/>
              </a:rPr>
              <a:t>ñ</a:t>
            </a:r>
          </a:p>
        </p:txBody>
      </p:sp>
      <p:sp>
        <p:nvSpPr>
          <p:cNvPr id="33" name="TextBox 32"/>
          <p:cNvSpPr txBox="1"/>
          <p:nvPr/>
        </p:nvSpPr>
        <p:spPr>
          <a:xfrm flipH="1">
            <a:off x="4724399" y="2095143"/>
            <a:ext cx="14214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FF0000"/>
                </a:solidFill>
                <a:latin typeface="VNI-Avo" pitchFamily="2" charset="0"/>
              </a:rPr>
              <a:t>öôc</a:t>
            </a:r>
            <a:endParaRPr lang="en-US" sz="48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775418" y="3106248"/>
            <a:ext cx="1847616" cy="835813"/>
            <a:chOff x="3775418" y="3106248"/>
            <a:chExt cx="1847616" cy="835813"/>
          </a:xfrm>
        </p:grpSpPr>
        <p:sp>
          <p:nvSpPr>
            <p:cNvPr id="28" name="TextBox 27"/>
            <p:cNvSpPr txBox="1"/>
            <p:nvPr/>
          </p:nvSpPr>
          <p:spPr>
            <a:xfrm>
              <a:off x="3775418" y="3106248"/>
              <a:ext cx="1790875" cy="830997"/>
            </a:xfrm>
            <a:prstGeom prst="rect">
              <a:avLst/>
            </a:prstGeom>
            <a:solidFill>
              <a:srgbClr val="CCECFF"/>
            </a:solidFill>
          </p:spPr>
          <p:txBody>
            <a:bodyPr wrap="none" rtlCol="0">
              <a:spAutoFit/>
            </a:bodyPr>
            <a:lstStyle/>
            <a:p>
              <a:r>
                <a:rPr lang="en-US" sz="4800" b="1" dirty="0" err="1" smtClean="0">
                  <a:solidFill>
                    <a:srgbClr val="002060"/>
                  </a:solidFill>
                  <a:latin typeface="VNI-Avo" pitchFamily="2" charset="0"/>
                </a:rPr>
                <a:t>ñöôïc</a:t>
              </a:r>
              <a:endParaRPr lang="en-US" sz="4800" b="1" dirty="0">
                <a:solidFill>
                  <a:srgbClr val="FF0000"/>
                </a:solidFill>
                <a:latin typeface="VNI-Avo" pitchFamily="2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 flipH="1">
              <a:off x="4201559" y="3111064"/>
              <a:ext cx="142147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 smtClean="0">
                  <a:solidFill>
                    <a:srgbClr val="FF0000"/>
                  </a:solidFill>
                  <a:latin typeface="VNI-Avo" pitchFamily="2" charset="0"/>
                </a:rPr>
                <a:t>öôc</a:t>
              </a:r>
              <a:endParaRPr lang="en-US" sz="4800" b="1" dirty="0">
                <a:solidFill>
                  <a:srgbClr val="FF0000"/>
                </a:solidFill>
                <a:latin typeface="VNI-Avo" pitchFamily="2" charset="0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 flipH="1">
            <a:off x="0" y="40386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70C0"/>
                </a:solidFill>
                <a:latin typeface="VNI-Avo" pitchFamily="2" charset="0"/>
              </a:rPr>
              <a:t>böôùc</a:t>
            </a:r>
            <a:r>
              <a:rPr lang="en-US" sz="4000" b="1" dirty="0" smtClean="0">
                <a:solidFill>
                  <a:srgbClr val="0070C0"/>
                </a:solidFill>
                <a:latin typeface="VNI-Avo" pitchFamily="2" charset="0"/>
              </a:rPr>
              <a:t>	 </a:t>
            </a:r>
            <a:r>
              <a:rPr lang="en-US" sz="4000" b="1" dirty="0" err="1" smtClean="0">
                <a:solidFill>
                  <a:srgbClr val="0070C0"/>
                </a:solidFill>
                <a:latin typeface="VNI-Avo" pitchFamily="2" charset="0"/>
              </a:rPr>
              <a:t>löôïc</a:t>
            </a:r>
            <a:r>
              <a:rPr lang="en-US" sz="4000" b="1" dirty="0" smtClean="0">
                <a:solidFill>
                  <a:srgbClr val="0070C0"/>
                </a:solidFill>
                <a:latin typeface="VNI-Avo" pitchFamily="2" charset="0"/>
              </a:rPr>
              <a:t>	 </a:t>
            </a:r>
            <a:r>
              <a:rPr lang="en-US" sz="4000" b="1" dirty="0" err="1" smtClean="0">
                <a:solidFill>
                  <a:srgbClr val="0070C0"/>
                </a:solidFill>
                <a:latin typeface="VNI-Avo" pitchFamily="2" charset="0"/>
              </a:rPr>
              <a:t>ngöôïc</a:t>
            </a:r>
            <a:r>
              <a:rPr lang="en-US" sz="4000" b="1" dirty="0" smtClean="0">
                <a:solidFill>
                  <a:srgbClr val="0070C0"/>
                </a:solidFill>
                <a:latin typeface="VNI-Avo" pitchFamily="2" charset="0"/>
              </a:rPr>
              <a:t>	    </a:t>
            </a:r>
            <a:r>
              <a:rPr lang="en-US" sz="4000" b="1" dirty="0" err="1" smtClean="0">
                <a:solidFill>
                  <a:srgbClr val="0070C0"/>
                </a:solidFill>
                <a:latin typeface="VNI-Avo" pitchFamily="2" charset="0"/>
              </a:rPr>
              <a:t>nöôùc</a:t>
            </a:r>
            <a:endParaRPr lang="en-US" sz="4000" b="1" dirty="0">
              <a:solidFill>
                <a:srgbClr val="0070C0"/>
              </a:solidFill>
              <a:latin typeface="VNI-Avo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 flipH="1">
            <a:off x="-31531" y="4746486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löôùt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	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löôït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	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möôùt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	 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möôït</a:t>
            </a:r>
            <a:endParaRPr lang="en-US" sz="4000" b="1" dirty="0">
              <a:solidFill>
                <a:srgbClr val="002060"/>
              </a:solidFill>
              <a:latin typeface="VNI-Avo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 flipH="1">
            <a:off x="64956" y="5541258"/>
            <a:ext cx="91440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 err="1" smtClean="0">
                <a:solidFill>
                  <a:srgbClr val="008000"/>
                </a:solidFill>
                <a:latin typeface="VNI-Avo" pitchFamily="2" charset="0"/>
              </a:rPr>
              <a:t>thöôùc</a:t>
            </a:r>
            <a:r>
              <a:rPr lang="en-US" sz="3500" b="1" dirty="0" smtClean="0">
                <a:solidFill>
                  <a:srgbClr val="008000"/>
                </a:solidFill>
                <a:latin typeface="VNI-Avo" pitchFamily="2" charset="0"/>
              </a:rPr>
              <a:t> </a:t>
            </a:r>
            <a:r>
              <a:rPr lang="en-US" sz="3500" b="1" dirty="0" err="1" smtClean="0">
                <a:solidFill>
                  <a:srgbClr val="008000"/>
                </a:solidFill>
                <a:latin typeface="VNI-Avo" pitchFamily="2" charset="0"/>
              </a:rPr>
              <a:t>keû</a:t>
            </a:r>
            <a:r>
              <a:rPr lang="en-US" sz="3500" b="1" dirty="0" smtClean="0">
                <a:solidFill>
                  <a:srgbClr val="008000"/>
                </a:solidFill>
                <a:latin typeface="VNI-Avo" pitchFamily="2" charset="0"/>
              </a:rPr>
              <a:t>	</a:t>
            </a:r>
            <a:r>
              <a:rPr lang="en-US" sz="3500" b="1" dirty="0" err="1" smtClean="0">
                <a:solidFill>
                  <a:srgbClr val="008000"/>
                </a:solidFill>
                <a:latin typeface="VNI-Avo" pitchFamily="2" charset="0"/>
              </a:rPr>
              <a:t>döôïc</a:t>
            </a:r>
            <a:r>
              <a:rPr lang="en-US" sz="3500" b="1" dirty="0" smtClean="0">
                <a:solidFill>
                  <a:srgbClr val="008000"/>
                </a:solidFill>
                <a:latin typeface="VNI-Avo" pitchFamily="2" charset="0"/>
              </a:rPr>
              <a:t> </a:t>
            </a:r>
            <a:r>
              <a:rPr lang="en-US" sz="3500" b="1" dirty="0" err="1" smtClean="0">
                <a:solidFill>
                  <a:srgbClr val="008000"/>
                </a:solidFill>
                <a:latin typeface="VNI-Avo" pitchFamily="2" charset="0"/>
              </a:rPr>
              <a:t>só</a:t>
            </a:r>
            <a:r>
              <a:rPr lang="en-US" sz="3500" b="1" dirty="0" smtClean="0">
                <a:solidFill>
                  <a:srgbClr val="008000"/>
                </a:solidFill>
                <a:latin typeface="VNI-Avo" pitchFamily="2" charset="0"/>
              </a:rPr>
              <a:t>		</a:t>
            </a:r>
            <a:r>
              <a:rPr lang="en-US" sz="3500" b="1" dirty="0" err="1" smtClean="0">
                <a:solidFill>
                  <a:srgbClr val="008000"/>
                </a:solidFill>
                <a:latin typeface="VNI-Avo" pitchFamily="2" charset="0"/>
              </a:rPr>
              <a:t>löôùt</a:t>
            </a:r>
            <a:r>
              <a:rPr lang="en-US" sz="3500" b="1" dirty="0" smtClean="0">
                <a:solidFill>
                  <a:srgbClr val="008000"/>
                </a:solidFill>
                <a:latin typeface="VNI-Avo" pitchFamily="2" charset="0"/>
              </a:rPr>
              <a:t> </a:t>
            </a:r>
            <a:r>
              <a:rPr lang="en-US" sz="3500" b="1" dirty="0" err="1" smtClean="0">
                <a:solidFill>
                  <a:srgbClr val="008000"/>
                </a:solidFill>
                <a:latin typeface="VNI-Avo" pitchFamily="2" charset="0"/>
              </a:rPr>
              <a:t>vaùn</a:t>
            </a:r>
            <a:endParaRPr lang="en-US" sz="3500" b="1" dirty="0">
              <a:solidFill>
                <a:srgbClr val="00800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1853540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04561" y="142359"/>
            <a:ext cx="27942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 smtClean="0">
                <a:solidFill>
                  <a:schemeClr val="bg1"/>
                </a:solidFill>
                <a:latin typeface=".VnAvant" pitchFamily="34" charset="0"/>
              </a:rPr>
              <a:t>ViÕt b¶ng </a:t>
            </a:r>
            <a:endParaRPr lang="en-US" sz="3600" b="1" dirty="0">
              <a:solidFill>
                <a:schemeClr val="bg1"/>
              </a:solidFill>
              <a:latin typeface=".VnAvant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28600" y="122904"/>
            <a:ext cx="3570196" cy="838200"/>
            <a:chOff x="228600" y="228600"/>
            <a:chExt cx="3570196" cy="838200"/>
          </a:xfrm>
        </p:grpSpPr>
        <p:sp>
          <p:nvSpPr>
            <p:cNvPr id="6" name="Rounded Rectangle 5"/>
            <p:cNvSpPr/>
            <p:nvPr/>
          </p:nvSpPr>
          <p:spPr>
            <a:xfrm>
              <a:off x="961103" y="275304"/>
              <a:ext cx="2837693" cy="762000"/>
            </a:xfrm>
            <a:prstGeom prst="roundRect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 smtClean="0">
                  <a:solidFill>
                    <a:schemeClr val="bg1"/>
                  </a:solidFill>
                </a:rPr>
                <a:t>Viết</a:t>
              </a:r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3600" b="1" dirty="0" err="1" smtClean="0">
                  <a:solidFill>
                    <a:schemeClr val="bg1"/>
                  </a:solidFill>
                </a:rPr>
                <a:t>bảng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3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24" y="1842645"/>
            <a:ext cx="9094076" cy="2895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64424" y="2325755"/>
            <a:ext cx="1015021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5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/>
                <a:ea typeface="HP001" charset="-93"/>
                <a:cs typeface="HP001 5H"/>
              </a:rPr>
              <a:t>Ŕ</a:t>
            </a:r>
            <a:r>
              <a:rPr lang="el-GR" sz="5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/>
                <a:ea typeface="HP001" charset="-93"/>
                <a:cs typeface="HP001 5H"/>
              </a:rPr>
              <a:t>έ</a:t>
            </a:r>
            <a:endParaRPr lang="vi-VN" sz="5000" b="1" dirty="0">
              <a:solidFill>
                <a:schemeClr val="tx1">
                  <a:lumMod val="95000"/>
                  <a:lumOff val="5000"/>
                </a:schemeClr>
              </a:solidFill>
              <a:latin typeface="HP001" charset="-93"/>
              <a:ea typeface="HP001" charset="-93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56779" y="2325755"/>
            <a:ext cx="979755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5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/>
                <a:ea typeface="HP001" charset="-93"/>
                <a:cs typeface="HP001 5H"/>
              </a:rPr>
              <a:t>Ŕ</a:t>
            </a:r>
            <a:r>
              <a:rPr lang="el-GR" sz="5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HP001 4 hàng"/>
                <a:ea typeface="HP001" charset="-93"/>
                <a:cs typeface="HP001 5H"/>
              </a:rPr>
              <a:t>Σ</a:t>
            </a:r>
            <a:endParaRPr lang="vi-VN" sz="5000" b="1" dirty="0">
              <a:solidFill>
                <a:schemeClr val="tx1">
                  <a:lumMod val="95000"/>
                  <a:lumOff val="5000"/>
                </a:schemeClr>
              </a:solidFill>
              <a:latin typeface="HP001" charset="-93"/>
              <a:ea typeface="HP001" charset="-93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3881" y="3253026"/>
            <a:ext cx="236955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5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/>
                <a:ea typeface="HP001" charset="-93"/>
                <a:cs typeface="HP001 5H"/>
              </a:rPr>
              <a:t>κ</a:t>
            </a:r>
            <a:r>
              <a:rPr lang="vi-VN" sz="5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/>
                <a:ea typeface="HP001" charset="-93"/>
                <a:cs typeface="HP001 5H"/>
              </a:rPr>
              <a:t>ö</a:t>
            </a:r>
            <a:r>
              <a:rPr lang="el-GR" sz="5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/>
                <a:ea typeface="HP001" charset="-93"/>
                <a:cs typeface="HP001 5H"/>
              </a:rPr>
              <a:t>ϐ</a:t>
            </a:r>
            <a:r>
              <a:rPr lang="vi-VN" sz="5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/>
                <a:ea typeface="HP001" charset="-93"/>
                <a:cs typeface="HP001 5H"/>
              </a:rPr>
              <a:t> </a:t>
            </a:r>
            <a:r>
              <a:rPr lang="el-GR" sz="5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/>
                <a:ea typeface="HP001" charset="-93"/>
                <a:cs typeface="HP001 5H"/>
              </a:rPr>
              <a:t>Γ</a:t>
            </a:r>
            <a:r>
              <a:rPr lang="el-GR" sz="5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H"/>
                <a:ea typeface="HP001" charset="-93"/>
                <a:cs typeface="HP001 5H"/>
              </a:rPr>
              <a:t>Ϟ</a:t>
            </a:r>
            <a:endParaRPr lang="vi-VN" sz="5000" b="1" dirty="0">
              <a:solidFill>
                <a:schemeClr val="tx1">
                  <a:lumMod val="95000"/>
                  <a:lumOff val="5000"/>
                </a:schemeClr>
              </a:solidFill>
              <a:latin typeface="HP001" charset="-93"/>
              <a:ea typeface="HP001" charset="-93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24711" y="3253026"/>
            <a:ext cx="2561920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5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/>
                <a:ea typeface="HP001" charset="-93"/>
                <a:cs typeface="HP001 5H"/>
              </a:rPr>
              <a:t>lö</a:t>
            </a:r>
            <a:r>
              <a:rPr lang="el-GR" sz="5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HP001 4 hàng"/>
                <a:ea typeface="HP001" charset="-93"/>
                <a:cs typeface="HP001 5H"/>
              </a:rPr>
              <a:t>ė</a:t>
            </a:r>
            <a:r>
              <a:rPr lang="vi-VN" sz="5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/>
                <a:ea typeface="HP001" charset="-93"/>
                <a:cs typeface="HP001 5H"/>
              </a:rPr>
              <a:t> ván</a:t>
            </a:r>
            <a:endParaRPr lang="vi-VN" sz="5000" b="1" dirty="0">
              <a:solidFill>
                <a:schemeClr val="tx1">
                  <a:lumMod val="95000"/>
                  <a:lumOff val="5000"/>
                </a:schemeClr>
              </a:solidFill>
              <a:latin typeface="HP001" charset="-93"/>
              <a:ea typeface="HP001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2078523416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04561" y="142359"/>
            <a:ext cx="27942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 smtClean="0">
                <a:solidFill>
                  <a:schemeClr val="bg1"/>
                </a:solidFill>
                <a:latin typeface=".VnAvant" pitchFamily="34" charset="0"/>
              </a:rPr>
              <a:t>ViÕt b¶ng </a:t>
            </a:r>
            <a:endParaRPr lang="en-US" sz="3600" b="1" dirty="0">
              <a:solidFill>
                <a:schemeClr val="bg1"/>
              </a:solidFill>
              <a:latin typeface=".VnAvant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28600" y="122904"/>
            <a:ext cx="3570196" cy="838200"/>
            <a:chOff x="228600" y="228600"/>
            <a:chExt cx="3570196" cy="838200"/>
          </a:xfrm>
        </p:grpSpPr>
        <p:sp>
          <p:nvSpPr>
            <p:cNvPr id="6" name="Rounded Rectangle 5"/>
            <p:cNvSpPr/>
            <p:nvPr/>
          </p:nvSpPr>
          <p:spPr>
            <a:xfrm>
              <a:off x="961103" y="275304"/>
              <a:ext cx="2837693" cy="762000"/>
            </a:xfrm>
            <a:prstGeom prst="roundRect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 smtClean="0">
                  <a:solidFill>
                    <a:schemeClr val="bg1"/>
                  </a:solidFill>
                </a:rPr>
                <a:t>Viết</a:t>
              </a:r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3600" b="1" dirty="0" err="1" smtClean="0">
                  <a:solidFill>
                    <a:schemeClr val="bg1"/>
                  </a:solidFill>
                </a:rPr>
                <a:t>bảng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3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24" y="1842645"/>
            <a:ext cx="9094076" cy="2895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64424" y="2325755"/>
            <a:ext cx="1015021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5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/>
                <a:ea typeface="HP001" charset="-93"/>
                <a:cs typeface="HP001 5H"/>
              </a:rPr>
              <a:t>Ŕ</a:t>
            </a:r>
            <a:r>
              <a:rPr lang="el-GR" sz="5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/>
                <a:ea typeface="HP001" charset="-93"/>
                <a:cs typeface="HP001 5H"/>
              </a:rPr>
              <a:t>έ</a:t>
            </a:r>
            <a:endParaRPr lang="vi-VN" sz="5000" b="1" dirty="0">
              <a:solidFill>
                <a:schemeClr val="tx1">
                  <a:lumMod val="95000"/>
                  <a:lumOff val="5000"/>
                </a:schemeClr>
              </a:solidFill>
              <a:latin typeface="HP001" charset="-93"/>
              <a:ea typeface="HP001" charset="-93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56779" y="2325755"/>
            <a:ext cx="979755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5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/>
                <a:ea typeface="HP001" charset="-93"/>
                <a:cs typeface="HP001 5H"/>
              </a:rPr>
              <a:t>Ŕ</a:t>
            </a:r>
            <a:r>
              <a:rPr lang="el-GR" sz="5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HP001 4 hàng"/>
                <a:ea typeface="HP001" charset="-93"/>
                <a:cs typeface="HP001 5H"/>
              </a:rPr>
              <a:t>Σ</a:t>
            </a:r>
            <a:endParaRPr lang="vi-VN" sz="5000" b="1" dirty="0">
              <a:solidFill>
                <a:schemeClr val="tx1">
                  <a:lumMod val="95000"/>
                  <a:lumOff val="5000"/>
                </a:schemeClr>
              </a:solidFill>
              <a:latin typeface="HP001" charset="-93"/>
              <a:ea typeface="HP001" charset="-93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3881" y="3253026"/>
            <a:ext cx="236955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5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/>
                <a:ea typeface="HP001" charset="-93"/>
                <a:cs typeface="HP001 5H"/>
              </a:rPr>
              <a:t>κ</a:t>
            </a:r>
            <a:r>
              <a:rPr lang="vi-VN" sz="5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/>
                <a:ea typeface="HP001" charset="-93"/>
                <a:cs typeface="HP001 5H"/>
              </a:rPr>
              <a:t>ö</a:t>
            </a:r>
            <a:r>
              <a:rPr lang="el-GR" sz="5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/>
                <a:ea typeface="HP001" charset="-93"/>
                <a:cs typeface="HP001 5H"/>
              </a:rPr>
              <a:t>ϐ</a:t>
            </a:r>
            <a:r>
              <a:rPr lang="vi-VN" sz="5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/>
                <a:ea typeface="HP001" charset="-93"/>
                <a:cs typeface="HP001 5H"/>
              </a:rPr>
              <a:t> </a:t>
            </a:r>
            <a:r>
              <a:rPr lang="el-GR" sz="5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/>
                <a:ea typeface="HP001" charset="-93"/>
                <a:cs typeface="HP001 5H"/>
              </a:rPr>
              <a:t>Γ</a:t>
            </a:r>
            <a:r>
              <a:rPr lang="el-GR" sz="5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H"/>
                <a:ea typeface="HP001" charset="-93"/>
                <a:cs typeface="HP001 5H"/>
              </a:rPr>
              <a:t>Ϟ</a:t>
            </a:r>
            <a:endParaRPr lang="vi-VN" sz="5000" b="1" dirty="0">
              <a:solidFill>
                <a:schemeClr val="tx1">
                  <a:lumMod val="95000"/>
                  <a:lumOff val="5000"/>
                </a:schemeClr>
              </a:solidFill>
              <a:latin typeface="HP001" charset="-93"/>
              <a:ea typeface="HP001" charset="-93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24711" y="3253026"/>
            <a:ext cx="2561920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5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/>
                <a:ea typeface="HP001" charset="-93"/>
                <a:cs typeface="HP001 5H"/>
              </a:rPr>
              <a:t>lö</a:t>
            </a:r>
            <a:r>
              <a:rPr lang="el-GR" sz="5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HP001 4 hàng"/>
                <a:ea typeface="HP001" charset="-93"/>
                <a:cs typeface="HP001 5H"/>
              </a:rPr>
              <a:t>ė</a:t>
            </a:r>
            <a:r>
              <a:rPr lang="vi-VN" sz="5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/>
                <a:ea typeface="HP001" charset="-93"/>
                <a:cs typeface="HP001 5H"/>
              </a:rPr>
              <a:t> ván</a:t>
            </a:r>
            <a:endParaRPr lang="vi-VN" sz="5000" b="1" dirty="0">
              <a:solidFill>
                <a:schemeClr val="tx1">
                  <a:lumMod val="95000"/>
                  <a:lumOff val="5000"/>
                </a:schemeClr>
              </a:solidFill>
              <a:latin typeface="HP001" charset="-93"/>
              <a:ea typeface="HP001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593070590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C:\Users\ITTran\Downloads\tu the viet - chu Thao v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9112" y="1"/>
            <a:ext cx="64194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228600" y="122904"/>
            <a:ext cx="2514600" cy="838200"/>
            <a:chOff x="228600" y="228600"/>
            <a:chExt cx="2514600" cy="838200"/>
          </a:xfrm>
        </p:grpSpPr>
        <p:sp>
          <p:nvSpPr>
            <p:cNvPr id="12" name="Rounded Rectangle 11"/>
            <p:cNvSpPr/>
            <p:nvPr/>
          </p:nvSpPr>
          <p:spPr>
            <a:xfrm>
              <a:off x="961104" y="275304"/>
              <a:ext cx="1782096" cy="762000"/>
            </a:xfrm>
            <a:prstGeom prst="roundRect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4800" b="1" dirty="0" err="1" smtClean="0">
                  <a:solidFill>
                    <a:schemeClr val="bg1"/>
                  </a:solidFill>
                </a:rPr>
                <a:t>Viết</a:t>
              </a:r>
              <a:r>
                <a:rPr lang="en-US" sz="4800" b="1" dirty="0" smtClean="0">
                  <a:solidFill>
                    <a:schemeClr val="bg1"/>
                  </a:solidFill>
                </a:rPr>
                <a:t> 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3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93463558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5934"/>
            <a:ext cx="9143999" cy="1514168"/>
          </a:xfrm>
          <a:solidFill>
            <a:srgbClr val="0066FF"/>
          </a:solidFill>
        </p:spPr>
        <p:txBody>
          <a:bodyPr>
            <a:normAutofit/>
          </a:bodyPr>
          <a:lstStyle/>
          <a:p>
            <a:r>
              <a:rPr lang="en-US" sz="5000" b="1" dirty="0" smtClean="0">
                <a:solidFill>
                  <a:schemeClr val="bg1"/>
                </a:solidFill>
                <a:latin typeface="VNI-Avo" pitchFamily="2" charset="0"/>
              </a:rPr>
              <a:t>		</a:t>
            </a:r>
            <a:r>
              <a:rPr lang="en-US" sz="5000" b="1" dirty="0" err="1" smtClean="0">
                <a:solidFill>
                  <a:schemeClr val="bg1"/>
                </a:solidFill>
                <a:latin typeface="VNI-Avo" pitchFamily="2" charset="0"/>
              </a:rPr>
              <a:t>öôc</a:t>
            </a:r>
            <a:r>
              <a:rPr lang="en-US" sz="5000" b="1" dirty="0" smtClean="0">
                <a:solidFill>
                  <a:schemeClr val="bg1"/>
                </a:solidFill>
                <a:latin typeface="VNI-Avo" pitchFamily="2" charset="0"/>
              </a:rPr>
              <a:t>		</a:t>
            </a:r>
            <a:r>
              <a:rPr lang="en-US" sz="5000" b="1" dirty="0" err="1" smtClean="0">
                <a:solidFill>
                  <a:schemeClr val="bg1"/>
                </a:solidFill>
                <a:latin typeface="VNI-Avo" pitchFamily="2" charset="0"/>
              </a:rPr>
              <a:t>öôt</a:t>
            </a:r>
            <a:endParaRPr lang="vi-VN" sz="5000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3276600"/>
            <a:ext cx="6400800" cy="1752600"/>
          </a:xfrm>
        </p:spPr>
        <p:txBody>
          <a:bodyPr>
            <a:noAutofit/>
          </a:bodyPr>
          <a:lstStyle/>
          <a:p>
            <a:r>
              <a:rPr lang="en-US" sz="13800" dirty="0" smtClean="0">
                <a:solidFill>
                  <a:srgbClr val="FF0000"/>
                </a:solidFill>
                <a:latin typeface="HP-087" pitchFamily="34" charset="0"/>
              </a:rPr>
              <a:t>TIẾT 2</a:t>
            </a:r>
            <a:endParaRPr lang="vi-VN" sz="138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0"/>
            <a:ext cx="15985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>
                <a:solidFill>
                  <a:schemeClr val="bg1"/>
                </a:solidFill>
                <a:latin typeface=".VnCooper" pitchFamily="34" charset="0"/>
              </a:rPr>
              <a:t>Bµi</a:t>
            </a:r>
            <a:r>
              <a:rPr lang="en-US" sz="5400" b="1" dirty="0">
                <a:solidFill>
                  <a:schemeClr val="bg1"/>
                </a:solidFill>
                <a:latin typeface=".VnCooper" pitchFamily="34" charset="0"/>
              </a:rPr>
              <a:t> </a:t>
            </a:r>
            <a:endParaRPr lang="vi-VN" sz="5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2661">
            <a:off x="612335" y="263482"/>
            <a:ext cx="2524961" cy="193675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69621" y="774288"/>
            <a:ext cx="99257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dirty="0" smtClean="0">
                <a:solidFill>
                  <a:srgbClr val="0070C0"/>
                </a:solidFill>
                <a:latin typeface=".VnCooper" pitchFamily="34" charset="0"/>
              </a:rPr>
              <a:t>71</a:t>
            </a:r>
            <a:endParaRPr lang="vi-VN" sz="5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205292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04561" y="142359"/>
            <a:ext cx="27942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 smtClean="0">
                <a:solidFill>
                  <a:schemeClr val="bg1"/>
                </a:solidFill>
                <a:latin typeface=".VnAvant" pitchFamily="34" charset="0"/>
              </a:rPr>
              <a:t>ViÕt b¶ng </a:t>
            </a:r>
            <a:endParaRPr lang="en-US" sz="3600" b="1" dirty="0">
              <a:solidFill>
                <a:schemeClr val="bg1"/>
              </a:solidFill>
              <a:latin typeface=".VnAvant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28600" y="122904"/>
            <a:ext cx="2707934" cy="838200"/>
            <a:chOff x="228600" y="228600"/>
            <a:chExt cx="2707934" cy="838200"/>
          </a:xfrm>
        </p:grpSpPr>
        <p:sp>
          <p:nvSpPr>
            <p:cNvPr id="6" name="Rounded Rectangle 5"/>
            <p:cNvSpPr/>
            <p:nvPr/>
          </p:nvSpPr>
          <p:spPr>
            <a:xfrm>
              <a:off x="961103" y="275304"/>
              <a:ext cx="1975431" cy="762000"/>
            </a:xfrm>
            <a:prstGeom prst="roundRect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 smtClean="0">
                  <a:solidFill>
                    <a:schemeClr val="bg1"/>
                  </a:solidFill>
                </a:rPr>
                <a:t>Viết</a:t>
              </a:r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3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24" y="1842645"/>
            <a:ext cx="9094076" cy="2895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64424" y="2325755"/>
            <a:ext cx="1015021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5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/>
                <a:ea typeface="HP001" charset="-93"/>
                <a:cs typeface="HP001 5H"/>
              </a:rPr>
              <a:t>Ŕ</a:t>
            </a:r>
            <a:r>
              <a:rPr lang="el-GR" sz="5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/>
                <a:ea typeface="HP001" charset="-93"/>
                <a:cs typeface="HP001 5H"/>
              </a:rPr>
              <a:t>έ</a:t>
            </a:r>
            <a:endParaRPr lang="vi-VN" sz="5000" b="1" dirty="0">
              <a:solidFill>
                <a:schemeClr val="tx1">
                  <a:lumMod val="95000"/>
                  <a:lumOff val="5000"/>
                </a:schemeClr>
              </a:solidFill>
              <a:latin typeface="HP001" charset="-93"/>
              <a:ea typeface="HP001" charset="-93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56779" y="2325755"/>
            <a:ext cx="979755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5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/>
                <a:ea typeface="HP001" charset="-93"/>
                <a:cs typeface="HP001 5H"/>
              </a:rPr>
              <a:t>Ŕ</a:t>
            </a:r>
            <a:r>
              <a:rPr lang="el-GR" sz="5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HP001 4 hàng"/>
                <a:ea typeface="HP001" charset="-93"/>
                <a:cs typeface="HP001 5H"/>
              </a:rPr>
              <a:t>Σ</a:t>
            </a:r>
            <a:endParaRPr lang="vi-VN" sz="5000" b="1" dirty="0">
              <a:solidFill>
                <a:schemeClr val="tx1">
                  <a:lumMod val="95000"/>
                  <a:lumOff val="5000"/>
                </a:schemeClr>
              </a:solidFill>
              <a:latin typeface="HP001" charset="-93"/>
              <a:ea typeface="HP001" charset="-93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43881" y="3253026"/>
            <a:ext cx="236955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5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/>
                <a:ea typeface="HP001" charset="-93"/>
                <a:cs typeface="HP001 5H"/>
              </a:rPr>
              <a:t>κ</a:t>
            </a:r>
            <a:r>
              <a:rPr lang="vi-VN" sz="5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/>
                <a:ea typeface="HP001" charset="-93"/>
                <a:cs typeface="HP001 5H"/>
              </a:rPr>
              <a:t>ö</a:t>
            </a:r>
            <a:r>
              <a:rPr lang="el-GR" sz="5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/>
                <a:ea typeface="HP001" charset="-93"/>
                <a:cs typeface="HP001 5H"/>
              </a:rPr>
              <a:t>ϐ</a:t>
            </a:r>
            <a:r>
              <a:rPr lang="vi-VN" sz="5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/>
                <a:ea typeface="HP001" charset="-93"/>
                <a:cs typeface="HP001 5H"/>
              </a:rPr>
              <a:t> </a:t>
            </a:r>
            <a:r>
              <a:rPr lang="el-GR" sz="5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/>
                <a:ea typeface="HP001" charset="-93"/>
                <a:cs typeface="HP001 5H"/>
              </a:rPr>
              <a:t>Γ</a:t>
            </a:r>
            <a:r>
              <a:rPr lang="el-GR" sz="5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H"/>
                <a:ea typeface="HP001" charset="-93"/>
                <a:cs typeface="HP001 5H"/>
              </a:rPr>
              <a:t>Ϟ</a:t>
            </a:r>
            <a:endParaRPr lang="vi-VN" sz="5000" b="1" dirty="0">
              <a:solidFill>
                <a:schemeClr val="tx1">
                  <a:lumMod val="95000"/>
                  <a:lumOff val="5000"/>
                </a:schemeClr>
              </a:solidFill>
              <a:latin typeface="HP001" charset="-93"/>
              <a:ea typeface="HP001" charset="-93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524711" y="3253026"/>
            <a:ext cx="2561920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5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/>
                <a:ea typeface="HP001" charset="-93"/>
                <a:cs typeface="HP001 5H"/>
              </a:rPr>
              <a:t>lö</a:t>
            </a:r>
            <a:r>
              <a:rPr lang="el-GR" sz="5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HP001 4 hàng"/>
                <a:ea typeface="HP001" charset="-93"/>
                <a:cs typeface="HP001 5H"/>
              </a:rPr>
              <a:t>ė</a:t>
            </a:r>
            <a:r>
              <a:rPr lang="vi-VN" sz="5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/>
                <a:ea typeface="HP001" charset="-93"/>
                <a:cs typeface="HP001 5H"/>
              </a:rPr>
              <a:t> ván</a:t>
            </a:r>
            <a:endParaRPr lang="vi-VN" sz="5000" b="1" dirty="0">
              <a:solidFill>
                <a:schemeClr val="tx1">
                  <a:lumMod val="95000"/>
                  <a:lumOff val="5000"/>
                </a:schemeClr>
              </a:solidFill>
              <a:latin typeface="HP001" charset="-93"/>
              <a:ea typeface="HP001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2481207225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26208" y="2133600"/>
            <a:ext cx="6938310" cy="123226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to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thư</a:t>
            </a:r>
            <a:r>
              <a:rPr lang="en-US" sz="5400" b="1" dirty="0" smtClean="0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 </a:t>
            </a:r>
            <a:r>
              <a:rPr lang="en-US" sz="54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gi·n</a:t>
            </a:r>
            <a:r>
              <a:rPr lang="en-US" sz="5400" b="1" dirty="0" smtClean="0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 </a:t>
            </a:r>
            <a:r>
              <a:rPr lang="en-US" sz="5400" b="1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nhÐ</a:t>
            </a:r>
            <a:r>
              <a:rPr lang="en-US" sz="5400" b="1" dirty="0" smtClean="0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! </a:t>
            </a:r>
            <a:endParaRPr lang="en-US" sz="5400" b="1" cap="none" spc="0" dirty="0">
              <a:ln w="11430"/>
              <a:solidFill>
                <a:srgbClr val="CC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8407517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ITTran\Downloads\tu the viet - chu Thao v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9" y="-1"/>
            <a:ext cx="633035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7375785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99" y="0"/>
            <a:ext cx="8287511" cy="4711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228600" y="152400"/>
            <a:ext cx="2514600" cy="838200"/>
            <a:chOff x="228600" y="228600"/>
            <a:chExt cx="2514600" cy="838200"/>
          </a:xfrm>
        </p:grpSpPr>
        <p:sp>
          <p:nvSpPr>
            <p:cNvPr id="9" name="Rounded Rectangle 8"/>
            <p:cNvSpPr/>
            <p:nvPr/>
          </p:nvSpPr>
          <p:spPr>
            <a:xfrm>
              <a:off x="961104" y="275304"/>
              <a:ext cx="1782096" cy="762000"/>
            </a:xfrm>
            <a:prstGeom prst="roundRect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 smtClean="0">
                  <a:solidFill>
                    <a:schemeClr val="bg1"/>
                  </a:solidFill>
                </a:rPr>
                <a:t>Đọc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4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41995" y="4765864"/>
            <a:ext cx="8773405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    </a:t>
            </a:r>
            <a:r>
              <a:rPr lang="en-US" sz="25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Luùc</a:t>
            </a:r>
            <a:r>
              <a:rPr lang="en-US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5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hoïc</a:t>
            </a:r>
            <a:r>
              <a:rPr lang="en-US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5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haùt</a:t>
            </a:r>
            <a:r>
              <a:rPr lang="en-US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, Nam </a:t>
            </a:r>
            <a:r>
              <a:rPr lang="en-US" sz="25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öôùc</a:t>
            </a:r>
            <a:r>
              <a:rPr lang="en-US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5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laøm</a:t>
            </a:r>
            <a:r>
              <a:rPr lang="en-US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5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ca</a:t>
            </a:r>
            <a:r>
              <a:rPr lang="en-US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5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só</a:t>
            </a:r>
            <a:r>
              <a:rPr lang="en-US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. </a:t>
            </a:r>
            <a:r>
              <a:rPr lang="en-US" sz="25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Luùc</a:t>
            </a:r>
            <a:r>
              <a:rPr lang="en-US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5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nghe</a:t>
            </a:r>
            <a:r>
              <a:rPr lang="en-US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5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meï</a:t>
            </a:r>
            <a:r>
              <a:rPr lang="en-US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5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ñoïc</a:t>
            </a:r>
            <a:r>
              <a:rPr lang="en-US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5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thô</a:t>
            </a:r>
            <a:r>
              <a:rPr lang="en-US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, Nam </a:t>
            </a:r>
            <a:r>
              <a:rPr lang="en-US" sz="25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laïi</a:t>
            </a:r>
            <a:r>
              <a:rPr lang="en-US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5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öôùc</a:t>
            </a:r>
            <a:r>
              <a:rPr lang="en-US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5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trôû</a:t>
            </a:r>
            <a:r>
              <a:rPr lang="en-US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5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thaønh</a:t>
            </a:r>
            <a:r>
              <a:rPr lang="en-US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5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nhaø</a:t>
            </a:r>
            <a:r>
              <a:rPr lang="en-US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5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thô</a:t>
            </a:r>
            <a:r>
              <a:rPr lang="en-US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. </a:t>
            </a:r>
            <a:r>
              <a:rPr lang="en-US" sz="25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Khi</a:t>
            </a:r>
            <a:r>
              <a:rPr lang="en-US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5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ra</a:t>
            </a:r>
            <a:r>
              <a:rPr lang="en-US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5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bieån</a:t>
            </a:r>
            <a:r>
              <a:rPr lang="en-US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, Nam </a:t>
            </a:r>
            <a:r>
              <a:rPr lang="en-US" sz="25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öôùc</a:t>
            </a:r>
            <a:r>
              <a:rPr lang="en-US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5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laø</a:t>
            </a:r>
            <a:r>
              <a:rPr lang="en-US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5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ngöôøi</a:t>
            </a:r>
            <a:r>
              <a:rPr lang="en-US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5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laùi</a:t>
            </a:r>
            <a:r>
              <a:rPr lang="en-US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5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taøu</a:t>
            </a:r>
            <a:r>
              <a:rPr lang="en-US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, </a:t>
            </a:r>
            <a:r>
              <a:rPr lang="en-US" sz="25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vöôït</a:t>
            </a:r>
            <a:r>
              <a:rPr lang="en-US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qua </a:t>
            </a:r>
            <a:r>
              <a:rPr lang="en-US" sz="25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nhöõng</a:t>
            </a:r>
            <a:r>
              <a:rPr lang="en-US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con </a:t>
            </a:r>
            <a:r>
              <a:rPr lang="en-US" sz="25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soùng</a:t>
            </a:r>
            <a:r>
              <a:rPr lang="en-US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5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lôùn</a:t>
            </a:r>
            <a:r>
              <a:rPr lang="en-US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. </a:t>
            </a:r>
            <a:r>
              <a:rPr lang="en-US" sz="25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Nhìn</a:t>
            </a:r>
            <a:r>
              <a:rPr lang="en-US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5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leân</a:t>
            </a:r>
            <a:r>
              <a:rPr lang="en-US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5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baàu</a:t>
            </a:r>
            <a:r>
              <a:rPr lang="en-US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5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trôøi</a:t>
            </a:r>
            <a:r>
              <a:rPr lang="en-US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, Nam </a:t>
            </a:r>
            <a:r>
              <a:rPr lang="en-US" sz="25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laïi</a:t>
            </a:r>
            <a:r>
              <a:rPr lang="en-US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5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öôùc</a:t>
            </a:r>
            <a:r>
              <a:rPr lang="en-US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5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thaønh</a:t>
            </a:r>
            <a:r>
              <a:rPr lang="en-US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phi </a:t>
            </a:r>
            <a:r>
              <a:rPr lang="en-US" sz="25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coâng</a:t>
            </a:r>
            <a:r>
              <a:rPr lang="en-US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. Nam </a:t>
            </a:r>
            <a:r>
              <a:rPr lang="en-US" sz="25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töï</a:t>
            </a:r>
            <a:r>
              <a:rPr lang="en-US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5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hoûi</a:t>
            </a:r>
            <a:r>
              <a:rPr lang="en-US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: “</a:t>
            </a:r>
            <a:r>
              <a:rPr lang="en-US" sz="25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Bao</a:t>
            </a:r>
            <a:r>
              <a:rPr lang="en-US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5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giôø</a:t>
            </a:r>
            <a:r>
              <a:rPr lang="en-US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5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mình</a:t>
            </a:r>
            <a:r>
              <a:rPr lang="en-US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5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môùi</a:t>
            </a:r>
            <a:r>
              <a:rPr lang="en-US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5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lôùn</a:t>
            </a:r>
            <a:r>
              <a:rPr lang="en-US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5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nhæ</a:t>
            </a:r>
            <a:r>
              <a:rPr lang="en-US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?”</a:t>
            </a:r>
            <a:endParaRPr lang="vi-VN" sz="25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068700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228600" y="152400"/>
            <a:ext cx="2514600" cy="838200"/>
            <a:chOff x="228600" y="228600"/>
            <a:chExt cx="2514600" cy="838200"/>
          </a:xfrm>
        </p:grpSpPr>
        <p:sp>
          <p:nvSpPr>
            <p:cNvPr id="9" name="Rounded Rectangle 8"/>
            <p:cNvSpPr/>
            <p:nvPr/>
          </p:nvSpPr>
          <p:spPr>
            <a:xfrm>
              <a:off x="961104" y="275304"/>
              <a:ext cx="1782096" cy="762000"/>
            </a:xfrm>
            <a:prstGeom prst="roundRect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 smtClean="0">
                  <a:solidFill>
                    <a:schemeClr val="bg1"/>
                  </a:solidFill>
                </a:rPr>
                <a:t>Đọc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4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228600" y="1600200"/>
            <a:ext cx="8773405" cy="4159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    </a:t>
            </a:r>
            <a:r>
              <a:rPr lang="en-US" sz="3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Luùc</a:t>
            </a:r>
            <a:r>
              <a:rPr lang="en-US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hoïc</a:t>
            </a:r>
            <a:r>
              <a:rPr lang="en-US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haùt</a:t>
            </a:r>
            <a:r>
              <a:rPr lang="en-US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, Nam </a:t>
            </a:r>
            <a:r>
              <a:rPr lang="en-US" sz="3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öôùc</a:t>
            </a:r>
            <a:r>
              <a:rPr lang="en-US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laøm</a:t>
            </a:r>
            <a:r>
              <a:rPr lang="en-US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ca</a:t>
            </a:r>
            <a:r>
              <a:rPr lang="en-US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só</a:t>
            </a:r>
            <a:r>
              <a:rPr lang="en-US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. </a:t>
            </a:r>
            <a:r>
              <a:rPr lang="en-US" sz="3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Luùc</a:t>
            </a:r>
            <a:r>
              <a:rPr lang="en-US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nghe</a:t>
            </a:r>
            <a:r>
              <a:rPr lang="en-US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meï</a:t>
            </a:r>
            <a:r>
              <a:rPr lang="en-US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ñoïc</a:t>
            </a:r>
            <a:r>
              <a:rPr lang="en-US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thô</a:t>
            </a:r>
            <a:r>
              <a:rPr lang="en-US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, Nam </a:t>
            </a:r>
            <a:r>
              <a:rPr lang="en-US" sz="3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laïi</a:t>
            </a:r>
            <a:r>
              <a:rPr lang="en-US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öôùc</a:t>
            </a:r>
            <a:r>
              <a:rPr lang="en-US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trôû</a:t>
            </a:r>
            <a:r>
              <a:rPr lang="en-US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thaønh</a:t>
            </a:r>
            <a:r>
              <a:rPr lang="en-US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nhaø</a:t>
            </a:r>
            <a:r>
              <a:rPr lang="en-US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thô</a:t>
            </a:r>
            <a:r>
              <a:rPr lang="en-US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. </a:t>
            </a:r>
            <a:r>
              <a:rPr lang="en-US" sz="3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Khi</a:t>
            </a:r>
            <a:r>
              <a:rPr lang="en-US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ra</a:t>
            </a:r>
            <a:r>
              <a:rPr lang="en-US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bieån</a:t>
            </a:r>
            <a:r>
              <a:rPr lang="en-US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, Nam </a:t>
            </a:r>
            <a:r>
              <a:rPr lang="en-US" sz="3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öôùc</a:t>
            </a:r>
            <a:r>
              <a:rPr lang="en-US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laø</a:t>
            </a:r>
            <a:r>
              <a:rPr lang="en-US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ngöôøi</a:t>
            </a:r>
            <a:r>
              <a:rPr lang="en-US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laùi</a:t>
            </a:r>
            <a:r>
              <a:rPr lang="en-US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taøu</a:t>
            </a:r>
            <a:r>
              <a:rPr lang="en-US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, </a:t>
            </a:r>
            <a:r>
              <a:rPr lang="en-US" sz="3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vöôït</a:t>
            </a:r>
            <a:r>
              <a:rPr lang="en-US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qua </a:t>
            </a:r>
            <a:r>
              <a:rPr lang="en-US" sz="3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nhöõng</a:t>
            </a:r>
            <a:r>
              <a:rPr lang="en-US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con </a:t>
            </a:r>
            <a:r>
              <a:rPr lang="en-US" sz="3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soùng</a:t>
            </a:r>
            <a:r>
              <a:rPr lang="en-US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lôùn</a:t>
            </a:r>
            <a:r>
              <a:rPr lang="en-US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. </a:t>
            </a:r>
            <a:r>
              <a:rPr lang="en-US" sz="3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Nhìn</a:t>
            </a:r>
            <a:r>
              <a:rPr lang="en-US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leân</a:t>
            </a:r>
            <a:r>
              <a:rPr lang="en-US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baàu</a:t>
            </a:r>
            <a:r>
              <a:rPr lang="en-US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trôøi</a:t>
            </a:r>
            <a:r>
              <a:rPr lang="en-US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, Nam </a:t>
            </a:r>
            <a:r>
              <a:rPr lang="en-US" sz="3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laïi</a:t>
            </a:r>
            <a:r>
              <a:rPr lang="en-US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öôùc</a:t>
            </a:r>
            <a:r>
              <a:rPr lang="en-US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thaønh</a:t>
            </a:r>
            <a:r>
              <a:rPr lang="en-US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phi </a:t>
            </a:r>
            <a:r>
              <a:rPr lang="en-US" sz="3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coâng</a:t>
            </a:r>
            <a:r>
              <a:rPr lang="en-US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. Nam </a:t>
            </a:r>
            <a:r>
              <a:rPr lang="en-US" sz="3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töï</a:t>
            </a:r>
            <a:r>
              <a:rPr lang="en-US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hoûi</a:t>
            </a:r>
            <a:r>
              <a:rPr lang="en-US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: “</a:t>
            </a:r>
            <a:r>
              <a:rPr lang="en-US" sz="3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Bao</a:t>
            </a:r>
            <a:r>
              <a:rPr lang="en-US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giôø</a:t>
            </a:r>
            <a:r>
              <a:rPr lang="en-US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mình</a:t>
            </a:r>
            <a:r>
              <a:rPr lang="en-US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môùi</a:t>
            </a:r>
            <a:r>
              <a:rPr lang="en-US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lôùn</a:t>
            </a:r>
            <a:r>
              <a:rPr lang="en-US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nhæ</a:t>
            </a:r>
            <a:r>
              <a:rPr lang="en-US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?”</a:t>
            </a:r>
            <a:endParaRPr lang="vi-VN" sz="3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 bwMode="auto">
          <a:xfrm>
            <a:off x="4861034" y="2209800"/>
            <a:ext cx="9144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Connector 10"/>
          <p:cNvCxnSpPr/>
          <p:nvPr/>
        </p:nvCxnSpPr>
        <p:spPr bwMode="auto">
          <a:xfrm>
            <a:off x="6019800" y="2895600"/>
            <a:ext cx="9144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Connector 11"/>
          <p:cNvCxnSpPr/>
          <p:nvPr/>
        </p:nvCxnSpPr>
        <p:spPr bwMode="auto">
          <a:xfrm>
            <a:off x="5636174" y="3581400"/>
            <a:ext cx="9144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Connector 12"/>
          <p:cNvCxnSpPr/>
          <p:nvPr/>
        </p:nvCxnSpPr>
        <p:spPr bwMode="auto">
          <a:xfrm>
            <a:off x="1190298" y="4251434"/>
            <a:ext cx="9144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Connector 15"/>
          <p:cNvCxnSpPr/>
          <p:nvPr/>
        </p:nvCxnSpPr>
        <p:spPr bwMode="auto">
          <a:xfrm>
            <a:off x="3716668" y="4953000"/>
            <a:ext cx="9144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" name="Oval 4"/>
          <p:cNvSpPr/>
          <p:nvPr/>
        </p:nvSpPr>
        <p:spPr bwMode="auto">
          <a:xfrm>
            <a:off x="3200400" y="457200"/>
            <a:ext cx="381000" cy="503904"/>
          </a:xfrm>
          <a:prstGeom prst="ellipse">
            <a:avLst/>
          </a:prstGeom>
          <a:noFill/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charset="0"/>
              </a:rPr>
              <a:t>1</a:t>
            </a:r>
            <a:endParaRPr kumimoji="0" lang="vi-VN" sz="20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charset="0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495300" y="1623848"/>
            <a:ext cx="381000" cy="390622"/>
          </a:xfrm>
          <a:prstGeom prst="ellipse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1</a:t>
            </a:r>
            <a:endParaRPr kumimoji="0" lang="vi-VN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7924800" y="1595242"/>
            <a:ext cx="236483" cy="766958"/>
            <a:chOff x="6400800" y="194146"/>
            <a:chExt cx="236483" cy="766958"/>
          </a:xfrm>
        </p:grpSpPr>
        <p:cxnSp>
          <p:nvCxnSpPr>
            <p:cNvPr id="7" name="Straight Connector 6"/>
            <p:cNvCxnSpPr/>
            <p:nvPr/>
          </p:nvCxnSpPr>
          <p:spPr bwMode="auto">
            <a:xfrm flipH="1">
              <a:off x="6400800" y="199104"/>
              <a:ext cx="152400" cy="7620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" name="Straight Connector 19"/>
            <p:cNvCxnSpPr/>
            <p:nvPr/>
          </p:nvCxnSpPr>
          <p:spPr bwMode="auto">
            <a:xfrm flipH="1">
              <a:off x="6484883" y="194146"/>
              <a:ext cx="152400" cy="7620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2" name="Oval 21"/>
          <p:cNvSpPr/>
          <p:nvPr/>
        </p:nvSpPr>
        <p:spPr bwMode="auto">
          <a:xfrm>
            <a:off x="8085083" y="1474373"/>
            <a:ext cx="381000" cy="390622"/>
          </a:xfrm>
          <a:prstGeom prst="ellipse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2</a:t>
            </a:r>
            <a:endParaRPr kumimoji="0" lang="vi-VN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1852152" y="2987017"/>
            <a:ext cx="236483" cy="766958"/>
            <a:chOff x="6400800" y="194146"/>
            <a:chExt cx="236483" cy="766958"/>
          </a:xfrm>
        </p:grpSpPr>
        <p:cxnSp>
          <p:nvCxnSpPr>
            <p:cNvPr id="24" name="Straight Connector 23"/>
            <p:cNvCxnSpPr/>
            <p:nvPr/>
          </p:nvCxnSpPr>
          <p:spPr bwMode="auto">
            <a:xfrm flipH="1">
              <a:off x="6400800" y="199104"/>
              <a:ext cx="152400" cy="7620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5" name="Straight Connector 24"/>
            <p:cNvCxnSpPr/>
            <p:nvPr/>
          </p:nvCxnSpPr>
          <p:spPr bwMode="auto">
            <a:xfrm flipH="1">
              <a:off x="6484883" y="194146"/>
              <a:ext cx="152400" cy="7620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6" name="Oval 25"/>
          <p:cNvSpPr/>
          <p:nvPr/>
        </p:nvSpPr>
        <p:spPr bwMode="auto">
          <a:xfrm>
            <a:off x="1866900" y="2895600"/>
            <a:ext cx="381000" cy="390622"/>
          </a:xfrm>
          <a:prstGeom prst="ellipse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3</a:t>
            </a:r>
            <a:endParaRPr kumimoji="0" lang="vi-VN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7086600" y="3615667"/>
            <a:ext cx="236483" cy="766958"/>
            <a:chOff x="6400800" y="194146"/>
            <a:chExt cx="236483" cy="766958"/>
          </a:xfrm>
        </p:grpSpPr>
        <p:cxnSp>
          <p:nvCxnSpPr>
            <p:cNvPr id="28" name="Straight Connector 27"/>
            <p:cNvCxnSpPr/>
            <p:nvPr/>
          </p:nvCxnSpPr>
          <p:spPr bwMode="auto">
            <a:xfrm flipH="1">
              <a:off x="6400800" y="199104"/>
              <a:ext cx="152400" cy="7620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9" name="Straight Connector 28"/>
            <p:cNvCxnSpPr/>
            <p:nvPr/>
          </p:nvCxnSpPr>
          <p:spPr bwMode="auto">
            <a:xfrm flipH="1">
              <a:off x="6484883" y="194146"/>
              <a:ext cx="152400" cy="7620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0" name="Oval 29"/>
          <p:cNvSpPr/>
          <p:nvPr/>
        </p:nvSpPr>
        <p:spPr bwMode="auto">
          <a:xfrm>
            <a:off x="7067550" y="3581400"/>
            <a:ext cx="381000" cy="390622"/>
          </a:xfrm>
          <a:prstGeom prst="ellipse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4</a:t>
            </a:r>
            <a:endParaRPr kumimoji="0" lang="vi-VN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7677150" y="4338442"/>
            <a:ext cx="236483" cy="766958"/>
            <a:chOff x="6400800" y="194146"/>
            <a:chExt cx="236483" cy="766958"/>
          </a:xfrm>
        </p:grpSpPr>
        <p:cxnSp>
          <p:nvCxnSpPr>
            <p:cNvPr id="32" name="Straight Connector 31"/>
            <p:cNvCxnSpPr/>
            <p:nvPr/>
          </p:nvCxnSpPr>
          <p:spPr bwMode="auto">
            <a:xfrm flipH="1">
              <a:off x="6400800" y="199104"/>
              <a:ext cx="152400" cy="7620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" name="Straight Connector 32"/>
            <p:cNvCxnSpPr/>
            <p:nvPr/>
          </p:nvCxnSpPr>
          <p:spPr bwMode="auto">
            <a:xfrm flipH="1">
              <a:off x="6484883" y="194146"/>
              <a:ext cx="152400" cy="7620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4" name="Oval 33"/>
          <p:cNvSpPr/>
          <p:nvPr/>
        </p:nvSpPr>
        <p:spPr bwMode="auto">
          <a:xfrm>
            <a:off x="7704083" y="4267200"/>
            <a:ext cx="381000" cy="390622"/>
          </a:xfrm>
          <a:prstGeom prst="ellipse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5</a:t>
            </a:r>
            <a:endParaRPr kumimoji="0" lang="vi-VN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1416882" y="5033399"/>
            <a:ext cx="236483" cy="766958"/>
            <a:chOff x="6400800" y="194146"/>
            <a:chExt cx="236483" cy="766958"/>
          </a:xfrm>
        </p:grpSpPr>
        <p:cxnSp>
          <p:nvCxnSpPr>
            <p:cNvPr id="36" name="Straight Connector 35"/>
            <p:cNvCxnSpPr/>
            <p:nvPr/>
          </p:nvCxnSpPr>
          <p:spPr bwMode="auto">
            <a:xfrm flipH="1">
              <a:off x="6400800" y="199104"/>
              <a:ext cx="152400" cy="7620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7" name="Straight Connector 36"/>
            <p:cNvCxnSpPr/>
            <p:nvPr/>
          </p:nvCxnSpPr>
          <p:spPr bwMode="auto">
            <a:xfrm flipH="1">
              <a:off x="6484883" y="194146"/>
              <a:ext cx="152400" cy="7620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8" name="Oval 37"/>
          <p:cNvSpPr/>
          <p:nvPr/>
        </p:nvSpPr>
        <p:spPr bwMode="auto">
          <a:xfrm>
            <a:off x="1416882" y="4953000"/>
            <a:ext cx="381000" cy="390622"/>
          </a:xfrm>
          <a:prstGeom prst="ellipse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6</a:t>
            </a:r>
            <a:endParaRPr kumimoji="0" lang="vi-VN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6697717" y="5035878"/>
            <a:ext cx="236483" cy="766958"/>
            <a:chOff x="6400800" y="194146"/>
            <a:chExt cx="236483" cy="766958"/>
          </a:xfrm>
        </p:grpSpPr>
        <p:cxnSp>
          <p:nvCxnSpPr>
            <p:cNvPr id="40" name="Straight Connector 39"/>
            <p:cNvCxnSpPr/>
            <p:nvPr/>
          </p:nvCxnSpPr>
          <p:spPr bwMode="auto">
            <a:xfrm flipH="1">
              <a:off x="6400800" y="199104"/>
              <a:ext cx="152400" cy="7620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1" name="Straight Connector 40"/>
            <p:cNvCxnSpPr/>
            <p:nvPr/>
          </p:nvCxnSpPr>
          <p:spPr bwMode="auto">
            <a:xfrm flipH="1">
              <a:off x="6484883" y="194146"/>
              <a:ext cx="152400" cy="7620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612518253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2" grpId="0" animBg="1"/>
      <p:bldP spid="26" grpId="0" animBg="1"/>
      <p:bldP spid="30" grpId="0" animBg="1"/>
      <p:bldP spid="34" grpId="0" animBg="1"/>
      <p:bldP spid="3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09800" y="76200"/>
            <a:ext cx="462498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KHÔÛI ÑOÄNG</a:t>
            </a:r>
          </a:p>
        </p:txBody>
      </p:sp>
      <p:sp>
        <p:nvSpPr>
          <p:cNvPr id="5" name="Cloud Callout 4"/>
          <p:cNvSpPr/>
          <p:nvPr/>
        </p:nvSpPr>
        <p:spPr>
          <a:xfrm>
            <a:off x="1828800" y="1600200"/>
            <a:ext cx="5005985" cy="3124200"/>
          </a:xfrm>
          <a:prstGeom prst="cloudCallout">
            <a:avLst>
              <a:gd name="adj1" fmla="val -40359"/>
              <a:gd name="adj2" fmla="val 57958"/>
            </a:avLst>
          </a:prstGeom>
          <a:gradFill flip="none" rotWithShape="1">
            <a:gsLst>
              <a:gs pos="0">
                <a:srgbClr val="66CCFF">
                  <a:tint val="66000"/>
                  <a:satMod val="160000"/>
                </a:srgbClr>
              </a:gs>
              <a:gs pos="50000">
                <a:srgbClr val="66CCFF">
                  <a:tint val="44500"/>
                  <a:satMod val="160000"/>
                </a:srgbClr>
              </a:gs>
              <a:gs pos="100000">
                <a:srgbClr val="66CCFF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rgbClr val="66CC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Em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ñaõ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bao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giôø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ra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bieån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chöa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?</a:t>
            </a:r>
            <a:endParaRPr lang="vi-VN" sz="3000" b="1" dirty="0">
              <a:solidFill>
                <a:srgbClr val="002060"/>
              </a:solidFill>
            </a:endParaRPr>
          </a:p>
        </p:txBody>
      </p:sp>
      <p:sp>
        <p:nvSpPr>
          <p:cNvPr id="6" name="Cloud Callout 5"/>
          <p:cNvSpPr/>
          <p:nvPr/>
        </p:nvSpPr>
        <p:spPr>
          <a:xfrm>
            <a:off x="1828800" y="1600200"/>
            <a:ext cx="5005985" cy="3124200"/>
          </a:xfrm>
          <a:prstGeom prst="cloudCallout">
            <a:avLst>
              <a:gd name="adj1" fmla="val -40359"/>
              <a:gd name="adj2" fmla="val 57958"/>
            </a:avLst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rgbClr val="66CC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Moïi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ngöôøi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thöôøng</a:t>
            </a:r>
            <a:r>
              <a:rPr lang="en-US" sz="30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laøm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gì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khi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ra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bieån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?</a:t>
            </a:r>
            <a:endParaRPr lang="vi-VN" sz="3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0814063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5721" y="3124200"/>
            <a:ext cx="6558280" cy="3728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09600" y="533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vi-VN" dirty="0"/>
          </a:p>
        </p:txBody>
      </p:sp>
      <p:sp>
        <p:nvSpPr>
          <p:cNvPr id="9" name="Cloud Callout 8"/>
          <p:cNvSpPr/>
          <p:nvPr/>
        </p:nvSpPr>
        <p:spPr>
          <a:xfrm>
            <a:off x="152400" y="244439"/>
            <a:ext cx="5005985" cy="3124200"/>
          </a:xfrm>
          <a:prstGeom prst="cloudCallout">
            <a:avLst>
              <a:gd name="adj1" fmla="val 43728"/>
              <a:gd name="adj2" fmla="val 56948"/>
            </a:avLst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rgbClr val="66CC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N</a:t>
            </a:r>
            <a:r>
              <a:rPr lang="en-US" sz="3200" dirty="0">
                <a:solidFill>
                  <a:srgbClr val="002060"/>
                </a:solidFill>
                <a:latin typeface="VNI-Avo" pitchFamily="2" charset="0"/>
              </a:rPr>
              <a:t>am </a:t>
            </a:r>
            <a:r>
              <a:rPr lang="en-US" sz="3200" dirty="0" err="1">
                <a:solidFill>
                  <a:srgbClr val="002060"/>
                </a:solidFill>
                <a:latin typeface="VNI-Avo" pitchFamily="2" charset="0"/>
              </a:rPr>
              <a:t>mô</a:t>
            </a:r>
            <a:r>
              <a:rPr lang="en-US" sz="3200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VNI-Avo" pitchFamily="2" charset="0"/>
              </a:rPr>
              <a:t>öôùc</a:t>
            </a:r>
            <a:r>
              <a:rPr lang="en-US" sz="3200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VNI-Avo" pitchFamily="2" charset="0"/>
              </a:rPr>
              <a:t>laøm</a:t>
            </a:r>
            <a:r>
              <a:rPr lang="en-US" sz="3200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VNI-Avo" pitchFamily="2" charset="0"/>
              </a:rPr>
              <a:t>nhöõng</a:t>
            </a:r>
            <a:r>
              <a:rPr lang="en-US" sz="3200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VNI-Avo" pitchFamily="2" charset="0"/>
              </a:rPr>
              <a:t>ngheà</a:t>
            </a:r>
            <a:r>
              <a:rPr lang="en-US" sz="3200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VNI-Avo" pitchFamily="2" charset="0"/>
              </a:rPr>
              <a:t>gì</a:t>
            </a:r>
            <a:r>
              <a:rPr lang="en-US" sz="3200" dirty="0">
                <a:solidFill>
                  <a:srgbClr val="002060"/>
                </a:solidFill>
                <a:latin typeface="VNI-Avo" pitchFamily="2" charset="0"/>
              </a:rPr>
              <a:t>?</a:t>
            </a:r>
            <a:endParaRPr lang="vi-VN" sz="3200" dirty="0">
              <a:solidFill>
                <a:srgbClr val="00206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395323"/>
            <a:ext cx="1286512" cy="24705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Cloud Callout 11"/>
          <p:cNvSpPr/>
          <p:nvPr/>
        </p:nvSpPr>
        <p:spPr>
          <a:xfrm>
            <a:off x="152400" y="228600"/>
            <a:ext cx="5005985" cy="3124200"/>
          </a:xfrm>
          <a:prstGeom prst="cloudCallout">
            <a:avLst>
              <a:gd name="adj1" fmla="val 43728"/>
              <a:gd name="adj2" fmla="val 56948"/>
            </a:avLst>
          </a:prstGeom>
          <a:gradFill flip="none" rotWithShape="1">
            <a:gsLst>
              <a:gs pos="0">
                <a:srgbClr val="66CCFF">
                  <a:tint val="66000"/>
                  <a:satMod val="160000"/>
                </a:srgbClr>
              </a:gs>
              <a:gs pos="50000">
                <a:srgbClr val="66CCFF">
                  <a:tint val="44500"/>
                  <a:satMod val="160000"/>
                </a:srgbClr>
              </a:gs>
              <a:gs pos="100000">
                <a:srgbClr val="66CCFF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66CC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002060"/>
                </a:solidFill>
                <a:latin typeface="VNI-Avo" pitchFamily="2" charset="0"/>
              </a:rPr>
              <a:t>Haõy</a:t>
            </a:r>
            <a:r>
              <a:rPr lang="en-US" sz="3200" dirty="0" smtClean="0">
                <a:solidFill>
                  <a:srgbClr val="002060"/>
                </a:solidFill>
                <a:latin typeface="VNI-Avo" pitchFamily="2" charset="0"/>
              </a:rPr>
              <a:t> chia </a:t>
            </a:r>
            <a:r>
              <a:rPr lang="en-US" sz="3200" dirty="0" err="1" smtClean="0">
                <a:solidFill>
                  <a:srgbClr val="002060"/>
                </a:solidFill>
                <a:latin typeface="VNI-Avo" pitchFamily="2" charset="0"/>
              </a:rPr>
              <a:t>seû</a:t>
            </a:r>
            <a:r>
              <a:rPr lang="en-US" sz="3200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VNI-Avo" pitchFamily="2" charset="0"/>
              </a:rPr>
              <a:t>vôùi</a:t>
            </a:r>
            <a:r>
              <a:rPr lang="en-US" sz="3200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VNI-Avo" pitchFamily="2" charset="0"/>
              </a:rPr>
              <a:t>baïn</a:t>
            </a:r>
            <a:r>
              <a:rPr lang="en-US" sz="3200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VNI-Avo" pitchFamily="2" charset="0"/>
              </a:rPr>
              <a:t>ngheà</a:t>
            </a:r>
            <a:r>
              <a:rPr lang="en-US" sz="3200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VNI-Avo" pitchFamily="2" charset="0"/>
              </a:rPr>
              <a:t>maø</a:t>
            </a:r>
            <a:r>
              <a:rPr lang="en-US" sz="3200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VNI-Avo" pitchFamily="2" charset="0"/>
              </a:rPr>
              <a:t>em</a:t>
            </a:r>
            <a:r>
              <a:rPr lang="en-US" sz="3200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VNI-Avo" pitchFamily="2" charset="0"/>
              </a:rPr>
              <a:t>mô</a:t>
            </a:r>
            <a:r>
              <a:rPr lang="en-US" sz="3200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VNI-Avo" pitchFamily="2" charset="0"/>
              </a:rPr>
              <a:t>öôùc</a:t>
            </a:r>
            <a:endParaRPr lang="vi-VN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922659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319291"/>
            <a:ext cx="8020050" cy="5538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228600" y="228600"/>
            <a:ext cx="2209800" cy="838200"/>
            <a:chOff x="228600" y="228600"/>
            <a:chExt cx="2209800" cy="838200"/>
          </a:xfrm>
        </p:grpSpPr>
        <p:sp>
          <p:nvSpPr>
            <p:cNvPr id="15" name="Rounded Rectangle 14"/>
            <p:cNvSpPr/>
            <p:nvPr/>
          </p:nvSpPr>
          <p:spPr>
            <a:xfrm>
              <a:off x="761999" y="228600"/>
              <a:ext cx="1676401" cy="838200"/>
            </a:xfrm>
            <a:prstGeom prst="roundRect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4200" b="1" dirty="0" err="1" smtClean="0">
                  <a:solidFill>
                    <a:schemeClr val="bg1"/>
                  </a:solidFill>
                </a:rPr>
                <a:t>Nói</a:t>
              </a:r>
              <a:endParaRPr lang="vi-VN" sz="4200" b="1" dirty="0">
                <a:solidFill>
                  <a:schemeClr val="bg1"/>
                </a:solidFill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5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00416" y="838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err="1" smtClean="0">
                <a:solidFill>
                  <a:srgbClr val="0070C0"/>
                </a:solidFill>
                <a:latin typeface="VNI-Avo" pitchFamily="2" charset="0"/>
              </a:rPr>
              <a:t>Öôùc</a:t>
            </a:r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VNI-Avo" pitchFamily="2" charset="0"/>
              </a:rPr>
              <a:t>mô</a:t>
            </a:r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VNI-Avo" pitchFamily="2" charset="0"/>
              </a:rPr>
              <a:t>cuûa</a:t>
            </a:r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VNI-Avo" pitchFamily="2" charset="0"/>
              </a:rPr>
              <a:t>em</a:t>
            </a:r>
            <a:endParaRPr lang="vi-VN" sz="3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998515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81000"/>
            <a:ext cx="81534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dirty="0"/>
              <a:t/>
            </a:r>
            <a:br>
              <a:rPr lang="vi-VN" dirty="0"/>
            </a:br>
            <a:endParaRPr lang="vi-VN" dirty="0"/>
          </a:p>
        </p:txBody>
      </p:sp>
      <p:grpSp>
        <p:nvGrpSpPr>
          <p:cNvPr id="20" name="Group 19"/>
          <p:cNvGrpSpPr/>
          <p:nvPr/>
        </p:nvGrpSpPr>
        <p:grpSpPr>
          <a:xfrm>
            <a:off x="254726" y="228600"/>
            <a:ext cx="3048000" cy="838200"/>
            <a:chOff x="228600" y="228600"/>
            <a:chExt cx="3048000" cy="838200"/>
          </a:xfrm>
        </p:grpSpPr>
        <p:sp>
          <p:nvSpPr>
            <p:cNvPr id="12" name="Rounded Rectangle 11"/>
            <p:cNvSpPr/>
            <p:nvPr/>
          </p:nvSpPr>
          <p:spPr>
            <a:xfrm>
              <a:off x="838200" y="228600"/>
              <a:ext cx="2438400" cy="838200"/>
            </a:xfrm>
            <a:prstGeom prst="roundRect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  </a:t>
              </a:r>
              <a:r>
                <a:rPr lang="en-US" sz="3600" b="1" dirty="0" err="1" smtClean="0">
                  <a:solidFill>
                    <a:schemeClr val="bg1"/>
                  </a:solidFill>
                </a:rPr>
                <a:t>Nhận</a:t>
              </a:r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3600" b="1" dirty="0" err="1" smtClean="0">
                  <a:solidFill>
                    <a:schemeClr val="bg1"/>
                  </a:solidFill>
                </a:rPr>
                <a:t>biết</a:t>
              </a:r>
              <a:endParaRPr lang="vi-VN" sz="3600" b="1" dirty="0">
                <a:solidFill>
                  <a:schemeClr val="bg1"/>
                </a:solidFill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1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0" y="5388114"/>
            <a:ext cx="92930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2060"/>
                </a:solidFill>
                <a:latin typeface=".VnAvant" pitchFamily="34" charset="0"/>
              </a:rPr>
              <a:t>H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aø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öôùc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ñöôïc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löôùt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soùng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bieån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.</a:t>
            </a:r>
            <a:endParaRPr lang="vi-VN" sz="4000" dirty="0">
              <a:solidFill>
                <a:srgbClr val="00206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56234" y="5393369"/>
            <a:ext cx="9813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FC0462"/>
                </a:solidFill>
                <a:latin typeface="VNI-Avo" pitchFamily="2" charset="0"/>
              </a:rPr>
              <a:t>öôt</a:t>
            </a:r>
            <a:endParaRPr lang="vi-VN" sz="4000" dirty="0">
              <a:solidFill>
                <a:srgbClr val="FC0462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813034" y="5394434"/>
            <a:ext cx="11576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FC0462"/>
                </a:solidFill>
                <a:latin typeface="VNI-Avo" pitchFamily="2" charset="0"/>
              </a:rPr>
              <a:t>öôc</a:t>
            </a:r>
            <a:endParaRPr lang="vi-VN" sz="4000" dirty="0">
              <a:solidFill>
                <a:srgbClr val="FC0462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302726" y="5395996"/>
            <a:ext cx="11576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FC0462"/>
                </a:solidFill>
                <a:latin typeface="VNI-Avo" pitchFamily="2" charset="0"/>
              </a:rPr>
              <a:t>öôc</a:t>
            </a:r>
            <a:endParaRPr lang="vi-VN" sz="4000" dirty="0">
              <a:solidFill>
                <a:srgbClr val="FC046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779370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5" grpId="0"/>
      <p:bldP spid="17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5934"/>
            <a:ext cx="9143999" cy="1514168"/>
          </a:xfrm>
          <a:solidFill>
            <a:srgbClr val="0066FF"/>
          </a:solidFill>
        </p:spPr>
        <p:txBody>
          <a:bodyPr>
            <a:normAutofit/>
          </a:bodyPr>
          <a:lstStyle/>
          <a:p>
            <a:r>
              <a:rPr lang="en-US" sz="5000" b="1" dirty="0" smtClean="0">
                <a:solidFill>
                  <a:schemeClr val="bg1"/>
                </a:solidFill>
                <a:latin typeface="VNI-Avo" pitchFamily="2" charset="0"/>
              </a:rPr>
              <a:t>		</a:t>
            </a:r>
            <a:r>
              <a:rPr lang="en-US" sz="5000" b="1" dirty="0" err="1" smtClean="0">
                <a:solidFill>
                  <a:schemeClr val="bg1"/>
                </a:solidFill>
                <a:latin typeface="VNI-Avo" pitchFamily="2" charset="0"/>
              </a:rPr>
              <a:t>öôc</a:t>
            </a:r>
            <a:r>
              <a:rPr lang="en-US" sz="5000" b="1" dirty="0" smtClean="0">
                <a:solidFill>
                  <a:schemeClr val="bg1"/>
                </a:solidFill>
                <a:latin typeface="VNI-Avo" pitchFamily="2" charset="0"/>
              </a:rPr>
              <a:t>		</a:t>
            </a:r>
            <a:r>
              <a:rPr lang="en-US" sz="5000" b="1" dirty="0" err="1" smtClean="0">
                <a:solidFill>
                  <a:schemeClr val="bg1"/>
                </a:solidFill>
                <a:latin typeface="VNI-Avo" pitchFamily="2" charset="0"/>
              </a:rPr>
              <a:t>öôt</a:t>
            </a:r>
            <a:endParaRPr lang="vi-VN" sz="5000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3276600"/>
            <a:ext cx="6400800" cy="1752600"/>
          </a:xfrm>
        </p:spPr>
        <p:txBody>
          <a:bodyPr>
            <a:noAutofit/>
          </a:bodyPr>
          <a:lstStyle/>
          <a:p>
            <a:r>
              <a:rPr lang="en-US" sz="13800" dirty="0" err="1" smtClean="0">
                <a:solidFill>
                  <a:srgbClr val="FF0000"/>
                </a:solidFill>
                <a:latin typeface="HP-087" pitchFamily="34" charset="0"/>
              </a:rPr>
              <a:t>TIẾT</a:t>
            </a:r>
            <a:r>
              <a:rPr lang="en-US" sz="13800" dirty="0" smtClean="0">
                <a:solidFill>
                  <a:srgbClr val="FF0000"/>
                </a:solidFill>
                <a:latin typeface="HP-087" pitchFamily="34" charset="0"/>
              </a:rPr>
              <a:t> 1</a:t>
            </a:r>
            <a:endParaRPr lang="vi-VN" sz="138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0"/>
            <a:ext cx="15985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>
                <a:solidFill>
                  <a:schemeClr val="bg1"/>
                </a:solidFill>
                <a:latin typeface=".VnCooper" pitchFamily="34" charset="0"/>
              </a:rPr>
              <a:t>Bµi</a:t>
            </a:r>
            <a:r>
              <a:rPr lang="en-US" sz="5400" b="1" dirty="0">
                <a:solidFill>
                  <a:schemeClr val="bg1"/>
                </a:solidFill>
                <a:latin typeface=".VnCooper" pitchFamily="34" charset="0"/>
              </a:rPr>
              <a:t> </a:t>
            </a:r>
            <a:endParaRPr lang="vi-VN" sz="5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2661">
            <a:off x="612335" y="263482"/>
            <a:ext cx="2524961" cy="193675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69621" y="774288"/>
            <a:ext cx="99257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dirty="0" smtClean="0">
                <a:solidFill>
                  <a:srgbClr val="0070C0"/>
                </a:solidFill>
                <a:latin typeface=".VnCooper" pitchFamily="34" charset="0"/>
              </a:rPr>
              <a:t>71</a:t>
            </a:r>
            <a:endParaRPr lang="vi-VN" sz="5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381617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flipH="1">
            <a:off x="2362200" y="780871"/>
            <a:ext cx="20106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solidFill>
                  <a:srgbClr val="FF0000"/>
                </a:solidFill>
                <a:latin typeface="VNI-Avo" pitchFamily="2" charset="0"/>
              </a:rPr>
              <a:t>öôc</a:t>
            </a:r>
            <a:endParaRPr lang="en-US" sz="7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228600" y="122904"/>
            <a:ext cx="2332704" cy="838200"/>
            <a:chOff x="228600" y="228600"/>
            <a:chExt cx="2332704" cy="838200"/>
          </a:xfrm>
        </p:grpSpPr>
        <p:sp>
          <p:nvSpPr>
            <p:cNvPr id="42" name="Rounded Rectangle 41"/>
            <p:cNvSpPr/>
            <p:nvPr/>
          </p:nvSpPr>
          <p:spPr>
            <a:xfrm>
              <a:off x="961104" y="275304"/>
              <a:ext cx="1600200" cy="762000"/>
            </a:xfrm>
            <a:prstGeom prst="roundRect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4800" b="1" dirty="0" err="1" smtClean="0">
                  <a:solidFill>
                    <a:schemeClr val="bg1"/>
                  </a:solidFill>
                </a:rPr>
                <a:t>Đọc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2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 flipH="1">
            <a:off x="5105400" y="780871"/>
            <a:ext cx="167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solidFill>
                  <a:srgbClr val="FF0000"/>
                </a:solidFill>
                <a:latin typeface="VNI-Avo" pitchFamily="2" charset="0"/>
              </a:rPr>
              <a:t>öôt</a:t>
            </a:r>
            <a:endParaRPr lang="en-US" sz="7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2895600" y="2011740"/>
            <a:ext cx="3250275" cy="2008910"/>
            <a:chOff x="304800" y="1752600"/>
            <a:chExt cx="3250275" cy="2008910"/>
          </a:xfrm>
          <a:solidFill>
            <a:srgbClr val="CCECFF"/>
          </a:solidFill>
        </p:grpSpPr>
        <p:sp>
          <p:nvSpPr>
            <p:cNvPr id="25" name="Rectangle 24"/>
            <p:cNvSpPr/>
            <p:nvPr/>
          </p:nvSpPr>
          <p:spPr bwMode="auto">
            <a:xfrm>
              <a:off x="304800" y="1752600"/>
              <a:ext cx="1600200" cy="99060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 smtClean="0">
                <a:ln>
                  <a:noFill/>
                </a:ln>
                <a:solidFill>
                  <a:srgbClr val="0033CC"/>
                </a:solidFill>
                <a:effectLst/>
                <a:latin typeface="VNI-Avo" pitchFamily="2" charset="0"/>
              </a:endParaRP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1954874" y="1759526"/>
              <a:ext cx="1600200" cy="99060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 smtClean="0">
                <a:ln>
                  <a:noFill/>
                </a:ln>
                <a:solidFill>
                  <a:srgbClr val="0033CC"/>
                </a:solidFill>
                <a:effectLst/>
                <a:latin typeface="VNI-Avo" pitchFamily="2" charset="0"/>
              </a:endParaRP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304801" y="2770910"/>
              <a:ext cx="3250274" cy="99060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 smtClean="0">
                <a:ln>
                  <a:noFill/>
                </a:ln>
                <a:solidFill>
                  <a:srgbClr val="0033CC"/>
                </a:solidFill>
                <a:effectLst/>
                <a:latin typeface="VNI-Avo" pitchFamily="2" charset="0"/>
              </a:endParaRP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3429000" y="2095141"/>
            <a:ext cx="5982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002060"/>
                </a:solidFill>
                <a:latin typeface="VNI-Avo" pitchFamily="2" charset="0"/>
              </a:rPr>
              <a:t>ñ</a:t>
            </a:r>
          </a:p>
        </p:txBody>
      </p:sp>
      <p:sp>
        <p:nvSpPr>
          <p:cNvPr id="33" name="TextBox 32"/>
          <p:cNvSpPr txBox="1"/>
          <p:nvPr/>
        </p:nvSpPr>
        <p:spPr>
          <a:xfrm flipH="1">
            <a:off x="4724399" y="2095143"/>
            <a:ext cx="14214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FF0000"/>
                </a:solidFill>
                <a:latin typeface="VNI-Avo" pitchFamily="2" charset="0"/>
              </a:rPr>
              <a:t>öôc</a:t>
            </a:r>
            <a:endParaRPr lang="en-US" sz="48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775418" y="3106248"/>
            <a:ext cx="1847616" cy="835813"/>
            <a:chOff x="3775418" y="3106248"/>
            <a:chExt cx="1847616" cy="835813"/>
          </a:xfrm>
        </p:grpSpPr>
        <p:sp>
          <p:nvSpPr>
            <p:cNvPr id="28" name="TextBox 27"/>
            <p:cNvSpPr txBox="1"/>
            <p:nvPr/>
          </p:nvSpPr>
          <p:spPr>
            <a:xfrm>
              <a:off x="3775418" y="3106248"/>
              <a:ext cx="1790875" cy="830997"/>
            </a:xfrm>
            <a:prstGeom prst="rect">
              <a:avLst/>
            </a:prstGeom>
            <a:solidFill>
              <a:srgbClr val="CCECFF"/>
            </a:solidFill>
          </p:spPr>
          <p:txBody>
            <a:bodyPr wrap="none" rtlCol="0">
              <a:spAutoFit/>
            </a:bodyPr>
            <a:lstStyle/>
            <a:p>
              <a:r>
                <a:rPr lang="en-US" sz="4800" b="1" dirty="0" err="1" smtClean="0">
                  <a:solidFill>
                    <a:srgbClr val="002060"/>
                  </a:solidFill>
                  <a:latin typeface="VNI-Avo" pitchFamily="2" charset="0"/>
                </a:rPr>
                <a:t>ñöôïc</a:t>
              </a:r>
              <a:endParaRPr lang="en-US" sz="4800" b="1" dirty="0">
                <a:solidFill>
                  <a:srgbClr val="FF0000"/>
                </a:solidFill>
                <a:latin typeface="VNI-Avo" pitchFamily="2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 flipH="1">
              <a:off x="4201559" y="3111064"/>
              <a:ext cx="142147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 smtClean="0">
                  <a:solidFill>
                    <a:srgbClr val="FF0000"/>
                  </a:solidFill>
                  <a:latin typeface="VNI-Avo" pitchFamily="2" charset="0"/>
                </a:rPr>
                <a:t>öôc</a:t>
              </a:r>
              <a:endParaRPr lang="en-US" sz="4800" b="1" dirty="0">
                <a:solidFill>
                  <a:srgbClr val="FF0000"/>
                </a:solidFill>
                <a:latin typeface="VNI-Avo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46436204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3" grpId="0"/>
      <p:bldP spid="32" grpId="0"/>
      <p:bldP spid="3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flipH="1">
            <a:off x="0" y="27432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70C0"/>
                </a:solidFill>
                <a:latin typeface="VNI-Avo" pitchFamily="2" charset="0"/>
              </a:rPr>
              <a:t>böôùc</a:t>
            </a:r>
            <a:r>
              <a:rPr lang="en-US" sz="4000" b="1" dirty="0" smtClean="0">
                <a:solidFill>
                  <a:srgbClr val="0070C0"/>
                </a:solidFill>
                <a:latin typeface="VNI-Avo" pitchFamily="2" charset="0"/>
              </a:rPr>
              <a:t>	 </a:t>
            </a:r>
            <a:r>
              <a:rPr lang="en-US" sz="4000" b="1" dirty="0" err="1" smtClean="0">
                <a:solidFill>
                  <a:srgbClr val="0070C0"/>
                </a:solidFill>
                <a:latin typeface="VNI-Avo" pitchFamily="2" charset="0"/>
              </a:rPr>
              <a:t>löôïc</a:t>
            </a:r>
            <a:r>
              <a:rPr lang="en-US" sz="4000" b="1" dirty="0" smtClean="0">
                <a:solidFill>
                  <a:srgbClr val="0070C0"/>
                </a:solidFill>
                <a:latin typeface="VNI-Avo" pitchFamily="2" charset="0"/>
              </a:rPr>
              <a:t>	 </a:t>
            </a:r>
            <a:r>
              <a:rPr lang="en-US" sz="4000" b="1" dirty="0" err="1" smtClean="0">
                <a:solidFill>
                  <a:srgbClr val="0070C0"/>
                </a:solidFill>
                <a:latin typeface="VNI-Avo" pitchFamily="2" charset="0"/>
              </a:rPr>
              <a:t>ngöôïc</a:t>
            </a:r>
            <a:r>
              <a:rPr lang="en-US" sz="4000" b="1" dirty="0" smtClean="0">
                <a:solidFill>
                  <a:srgbClr val="0070C0"/>
                </a:solidFill>
                <a:latin typeface="VNI-Avo" pitchFamily="2" charset="0"/>
              </a:rPr>
              <a:t>	    </a:t>
            </a:r>
            <a:r>
              <a:rPr lang="en-US" sz="4000" b="1" dirty="0" err="1" smtClean="0">
                <a:solidFill>
                  <a:srgbClr val="0070C0"/>
                </a:solidFill>
                <a:latin typeface="VNI-Avo" pitchFamily="2" charset="0"/>
              </a:rPr>
              <a:t>nöôùc</a:t>
            </a:r>
            <a:endParaRPr lang="en-US" sz="4000" b="1" dirty="0">
              <a:solidFill>
                <a:srgbClr val="0070C0"/>
              </a:solidFill>
              <a:latin typeface="VNI-Avo" pitchFamily="2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228600" y="122904"/>
            <a:ext cx="2332704" cy="838200"/>
            <a:chOff x="228600" y="228600"/>
            <a:chExt cx="2332704" cy="838200"/>
          </a:xfrm>
        </p:grpSpPr>
        <p:sp>
          <p:nvSpPr>
            <p:cNvPr id="42" name="Rounded Rectangle 41"/>
            <p:cNvSpPr/>
            <p:nvPr/>
          </p:nvSpPr>
          <p:spPr>
            <a:xfrm>
              <a:off x="961104" y="275304"/>
              <a:ext cx="1600200" cy="762000"/>
            </a:xfrm>
            <a:prstGeom prst="roundRect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4800" b="1" dirty="0" err="1" smtClean="0">
                  <a:solidFill>
                    <a:schemeClr val="bg1"/>
                  </a:solidFill>
                </a:rPr>
                <a:t>Đọc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2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 flipH="1">
            <a:off x="-31531" y="3451086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löôùt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	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löôït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	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möôùt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	 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möôït</a:t>
            </a:r>
            <a:endParaRPr lang="en-US" sz="4000" b="1" dirty="0">
              <a:solidFill>
                <a:srgbClr val="00206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0371205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flipH="1">
            <a:off x="2362200" y="780871"/>
            <a:ext cx="20106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solidFill>
                  <a:srgbClr val="FF0000"/>
                </a:solidFill>
                <a:latin typeface="VNI-Avo" pitchFamily="2" charset="0"/>
              </a:rPr>
              <a:t>öôc</a:t>
            </a:r>
            <a:endParaRPr lang="en-US" sz="7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228600" y="122904"/>
            <a:ext cx="2332704" cy="838200"/>
            <a:chOff x="228600" y="228600"/>
            <a:chExt cx="2332704" cy="838200"/>
          </a:xfrm>
        </p:grpSpPr>
        <p:sp>
          <p:nvSpPr>
            <p:cNvPr id="42" name="Rounded Rectangle 41"/>
            <p:cNvSpPr/>
            <p:nvPr/>
          </p:nvSpPr>
          <p:spPr>
            <a:xfrm>
              <a:off x="961104" y="275304"/>
              <a:ext cx="1600200" cy="762000"/>
            </a:xfrm>
            <a:prstGeom prst="roundRect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4800" b="1" dirty="0" err="1" smtClean="0">
                  <a:solidFill>
                    <a:schemeClr val="bg1"/>
                  </a:solidFill>
                </a:rPr>
                <a:t>Đọc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2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 flipH="1">
            <a:off x="5105400" y="780871"/>
            <a:ext cx="167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solidFill>
                  <a:srgbClr val="FF0000"/>
                </a:solidFill>
                <a:latin typeface="VNI-Avo" pitchFamily="2" charset="0"/>
              </a:rPr>
              <a:t>öôt</a:t>
            </a:r>
            <a:endParaRPr lang="en-US" sz="7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2895600" y="2011740"/>
            <a:ext cx="3250275" cy="2008910"/>
            <a:chOff x="304800" y="1752600"/>
            <a:chExt cx="3250275" cy="2008910"/>
          </a:xfrm>
          <a:solidFill>
            <a:srgbClr val="CCECFF"/>
          </a:solidFill>
        </p:grpSpPr>
        <p:sp>
          <p:nvSpPr>
            <p:cNvPr id="25" name="Rectangle 24"/>
            <p:cNvSpPr/>
            <p:nvPr/>
          </p:nvSpPr>
          <p:spPr bwMode="auto">
            <a:xfrm>
              <a:off x="304800" y="1752600"/>
              <a:ext cx="1600200" cy="99060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 smtClean="0">
                <a:ln>
                  <a:noFill/>
                </a:ln>
                <a:solidFill>
                  <a:srgbClr val="0033CC"/>
                </a:solidFill>
                <a:effectLst/>
                <a:latin typeface="VNI-Avo" pitchFamily="2" charset="0"/>
              </a:endParaRP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1954874" y="1759526"/>
              <a:ext cx="1600200" cy="99060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 smtClean="0">
                <a:ln>
                  <a:noFill/>
                </a:ln>
                <a:solidFill>
                  <a:srgbClr val="0033CC"/>
                </a:solidFill>
                <a:effectLst/>
                <a:latin typeface="VNI-Avo" pitchFamily="2" charset="0"/>
              </a:endParaRP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304801" y="2770910"/>
              <a:ext cx="3250274" cy="99060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 smtClean="0">
                <a:ln>
                  <a:noFill/>
                </a:ln>
                <a:solidFill>
                  <a:srgbClr val="0033CC"/>
                </a:solidFill>
                <a:effectLst/>
                <a:latin typeface="VNI-Avo" pitchFamily="2" charset="0"/>
              </a:endParaRP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3429000" y="2095141"/>
            <a:ext cx="5982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002060"/>
                </a:solidFill>
                <a:latin typeface="VNI-Avo" pitchFamily="2" charset="0"/>
              </a:rPr>
              <a:t>ñ</a:t>
            </a:r>
          </a:p>
        </p:txBody>
      </p:sp>
      <p:sp>
        <p:nvSpPr>
          <p:cNvPr id="33" name="TextBox 32"/>
          <p:cNvSpPr txBox="1"/>
          <p:nvPr/>
        </p:nvSpPr>
        <p:spPr>
          <a:xfrm flipH="1">
            <a:off x="4724399" y="2095143"/>
            <a:ext cx="14214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FF0000"/>
                </a:solidFill>
                <a:latin typeface="VNI-Avo" pitchFamily="2" charset="0"/>
              </a:rPr>
              <a:t>öôc</a:t>
            </a:r>
            <a:endParaRPr lang="en-US" sz="48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775418" y="3106248"/>
            <a:ext cx="1847616" cy="835813"/>
            <a:chOff x="3775418" y="3106248"/>
            <a:chExt cx="1847616" cy="835813"/>
          </a:xfrm>
        </p:grpSpPr>
        <p:sp>
          <p:nvSpPr>
            <p:cNvPr id="28" name="TextBox 27"/>
            <p:cNvSpPr txBox="1"/>
            <p:nvPr/>
          </p:nvSpPr>
          <p:spPr>
            <a:xfrm>
              <a:off x="3775418" y="3106248"/>
              <a:ext cx="1790875" cy="830997"/>
            </a:xfrm>
            <a:prstGeom prst="rect">
              <a:avLst/>
            </a:prstGeom>
            <a:solidFill>
              <a:srgbClr val="CCECFF"/>
            </a:solidFill>
          </p:spPr>
          <p:txBody>
            <a:bodyPr wrap="none" rtlCol="0">
              <a:spAutoFit/>
            </a:bodyPr>
            <a:lstStyle/>
            <a:p>
              <a:r>
                <a:rPr lang="en-US" sz="4800" b="1" dirty="0" err="1" smtClean="0">
                  <a:solidFill>
                    <a:srgbClr val="002060"/>
                  </a:solidFill>
                  <a:latin typeface="VNI-Avo" pitchFamily="2" charset="0"/>
                </a:rPr>
                <a:t>ñöôïc</a:t>
              </a:r>
              <a:endParaRPr lang="en-US" sz="4800" b="1" dirty="0">
                <a:solidFill>
                  <a:srgbClr val="FF0000"/>
                </a:solidFill>
                <a:latin typeface="VNI-Avo" pitchFamily="2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 flipH="1">
              <a:off x="4201559" y="3111064"/>
              <a:ext cx="142147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 smtClean="0">
                  <a:solidFill>
                    <a:srgbClr val="FF0000"/>
                  </a:solidFill>
                  <a:latin typeface="VNI-Avo" pitchFamily="2" charset="0"/>
                </a:rPr>
                <a:t>öôc</a:t>
              </a:r>
              <a:endParaRPr lang="en-US" sz="4800" b="1" dirty="0">
                <a:solidFill>
                  <a:srgbClr val="FF0000"/>
                </a:solidFill>
                <a:latin typeface="VNI-Avo" pitchFamily="2" charset="0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 flipH="1">
            <a:off x="0" y="40386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70C0"/>
                </a:solidFill>
                <a:latin typeface="VNI-Avo" pitchFamily="2" charset="0"/>
              </a:rPr>
              <a:t>böôùc</a:t>
            </a:r>
            <a:r>
              <a:rPr lang="en-US" sz="4000" b="1" dirty="0" smtClean="0">
                <a:solidFill>
                  <a:srgbClr val="0070C0"/>
                </a:solidFill>
                <a:latin typeface="VNI-Avo" pitchFamily="2" charset="0"/>
              </a:rPr>
              <a:t>	 </a:t>
            </a:r>
            <a:r>
              <a:rPr lang="en-US" sz="4000" b="1" dirty="0" err="1" smtClean="0">
                <a:solidFill>
                  <a:srgbClr val="0070C0"/>
                </a:solidFill>
                <a:latin typeface="VNI-Avo" pitchFamily="2" charset="0"/>
              </a:rPr>
              <a:t>löôïc</a:t>
            </a:r>
            <a:r>
              <a:rPr lang="en-US" sz="4000" b="1" dirty="0" smtClean="0">
                <a:solidFill>
                  <a:srgbClr val="0070C0"/>
                </a:solidFill>
                <a:latin typeface="VNI-Avo" pitchFamily="2" charset="0"/>
              </a:rPr>
              <a:t>	 </a:t>
            </a:r>
            <a:r>
              <a:rPr lang="en-US" sz="4000" b="1" dirty="0" err="1" smtClean="0">
                <a:solidFill>
                  <a:srgbClr val="0070C0"/>
                </a:solidFill>
                <a:latin typeface="VNI-Avo" pitchFamily="2" charset="0"/>
              </a:rPr>
              <a:t>ngöôïc</a:t>
            </a:r>
            <a:r>
              <a:rPr lang="en-US" sz="4000" b="1" dirty="0" smtClean="0">
                <a:solidFill>
                  <a:srgbClr val="0070C0"/>
                </a:solidFill>
                <a:latin typeface="VNI-Avo" pitchFamily="2" charset="0"/>
              </a:rPr>
              <a:t>	    </a:t>
            </a:r>
            <a:r>
              <a:rPr lang="en-US" sz="4000" b="1" dirty="0" err="1" smtClean="0">
                <a:solidFill>
                  <a:srgbClr val="0070C0"/>
                </a:solidFill>
                <a:latin typeface="VNI-Avo" pitchFamily="2" charset="0"/>
              </a:rPr>
              <a:t>nöôùc</a:t>
            </a:r>
            <a:endParaRPr lang="en-US" sz="4000" b="1" dirty="0">
              <a:solidFill>
                <a:srgbClr val="0070C0"/>
              </a:solidFill>
              <a:latin typeface="VNI-Avo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 flipH="1">
            <a:off x="-31531" y="4746486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löôùt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	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löôït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	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möôùt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	 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möôït</a:t>
            </a:r>
            <a:endParaRPr lang="en-US" sz="4000" b="1" dirty="0">
              <a:solidFill>
                <a:srgbClr val="00206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3163767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226208" y="2133600"/>
            <a:ext cx="6938310" cy="123226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to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thư</a:t>
            </a:r>
            <a:r>
              <a:rPr lang="en-US" sz="5400" b="1" dirty="0" smtClean="0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 </a:t>
            </a:r>
            <a:r>
              <a:rPr lang="en-US" sz="54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gi·n</a:t>
            </a:r>
            <a:r>
              <a:rPr lang="en-US" sz="5400" b="1" dirty="0" smtClean="0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 </a:t>
            </a:r>
            <a:r>
              <a:rPr lang="en-US" sz="5400" b="1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nhÐ</a:t>
            </a:r>
            <a:r>
              <a:rPr lang="en-US" sz="5400" b="1" dirty="0" smtClean="0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! </a:t>
            </a:r>
            <a:endParaRPr lang="en-US" sz="5400" b="1" cap="none" spc="0" dirty="0">
              <a:ln w="11430"/>
              <a:solidFill>
                <a:srgbClr val="CC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.VnAvant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44291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Tm="6645">
        <p14:ripple/>
      </p:transition>
    </mc:Choice>
    <mc:Fallback xmlns="">
      <p:transition advTm="6645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2489" objId="4"/>
        <p14:triggerEvt type="onClick" time="2489" objId="4"/>
        <p14:pauseEvt time="19732" objId="4"/>
        <p14:triggerEvt type="onClick" time="24965" objId="4"/>
        <p14:resumeEvt time="27230" objId="4"/>
        <p14:pauseEvt time="35395" objId="4"/>
        <p14:stopEvt time="72962" objId="4"/>
      </p14:showEvtLst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 bwMode="auto">
          <a:xfrm>
            <a:off x="763754" y="3765331"/>
            <a:ext cx="1903246" cy="609600"/>
          </a:xfrm>
          <a:prstGeom prst="roundRect">
            <a:avLst/>
          </a:prstGeom>
          <a:noFill/>
          <a:ln w="28575" cap="flat" cmpd="sng" algn="ctr">
            <a:solidFill>
              <a:srgbClr val="00CC00"/>
            </a:solidFill>
            <a:prstDash val="sys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dirty="0" err="1" smtClean="0">
                <a:solidFill>
                  <a:srgbClr val="006600"/>
                </a:solidFill>
                <a:latin typeface="VNI-Avo" pitchFamily="2" charset="0"/>
              </a:rPr>
              <a:t>thöôùc</a:t>
            </a:r>
            <a:r>
              <a:rPr lang="en-US" sz="2800" b="1" dirty="0" smtClean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VNI-Avo" pitchFamily="2" charset="0"/>
              </a:rPr>
              <a:t>keû</a:t>
            </a:r>
            <a:endParaRPr kumimoji="0" lang="vi-VN" sz="28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charset="0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3659354" y="3757448"/>
            <a:ext cx="1903246" cy="609600"/>
          </a:xfrm>
          <a:prstGeom prst="roundRect">
            <a:avLst/>
          </a:prstGeom>
          <a:noFill/>
          <a:ln w="28575" cap="flat" cmpd="sng" algn="ctr">
            <a:solidFill>
              <a:srgbClr val="00CC00"/>
            </a:solidFill>
            <a:prstDash val="sys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dirty="0" err="1" smtClean="0">
                <a:solidFill>
                  <a:srgbClr val="006600"/>
                </a:solidFill>
                <a:latin typeface="VNI-Avo" pitchFamily="2" charset="0"/>
              </a:rPr>
              <a:t>döôïc</a:t>
            </a:r>
            <a:r>
              <a:rPr lang="en-US" sz="2800" b="1" dirty="0" smtClean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VNI-Avo" pitchFamily="2" charset="0"/>
              </a:rPr>
              <a:t>só</a:t>
            </a:r>
            <a:endParaRPr kumimoji="0" lang="vi-VN" sz="28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charset="0"/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>
            <a:off x="6478754" y="3733800"/>
            <a:ext cx="1903246" cy="609600"/>
          </a:xfrm>
          <a:prstGeom prst="roundRect">
            <a:avLst/>
          </a:prstGeom>
          <a:noFill/>
          <a:ln w="28575" cap="flat" cmpd="sng" algn="ctr">
            <a:solidFill>
              <a:srgbClr val="00CC00"/>
            </a:solidFill>
            <a:prstDash val="sys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dirty="0" err="1" smtClean="0">
                <a:solidFill>
                  <a:srgbClr val="006600"/>
                </a:solidFill>
                <a:latin typeface="VNI-Avo" pitchFamily="2" charset="0"/>
              </a:rPr>
              <a:t>löôùt</a:t>
            </a:r>
            <a:r>
              <a:rPr lang="en-US" sz="2800" b="1" dirty="0" smtClean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VNI-Avo" pitchFamily="2" charset="0"/>
              </a:rPr>
              <a:t>vaùn</a:t>
            </a:r>
            <a:endParaRPr kumimoji="0" lang="vi-VN" sz="28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228600" y="122904"/>
            <a:ext cx="2332704" cy="838200"/>
            <a:chOff x="228600" y="228600"/>
            <a:chExt cx="2332704" cy="838200"/>
          </a:xfrm>
        </p:grpSpPr>
        <p:sp>
          <p:nvSpPr>
            <p:cNvPr id="16" name="Rounded Rectangle 15"/>
            <p:cNvSpPr/>
            <p:nvPr/>
          </p:nvSpPr>
          <p:spPr>
            <a:xfrm>
              <a:off x="961104" y="275304"/>
              <a:ext cx="1600200" cy="762000"/>
            </a:xfrm>
            <a:prstGeom prst="roundRect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4800" b="1" dirty="0" err="1" smtClean="0">
                  <a:solidFill>
                    <a:schemeClr val="bg1"/>
                  </a:solidFill>
                </a:rPr>
                <a:t>Đọc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2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6522" y="1531222"/>
            <a:ext cx="2732677" cy="19739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0460" y="1531221"/>
            <a:ext cx="2813140" cy="19739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" y="2077923"/>
            <a:ext cx="2590801" cy="1581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826325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66&quot;/&gt;&lt;/object&gt;&lt;object type=&quot;3&quot; unique_id=&quot;10005&quot;&gt;&lt;property id=&quot;20148&quot; value=&quot;5&quot;/&gt;&lt;property id=&quot;20300&quot; value=&quot;Slide 3&quot;/&gt;&lt;property id=&quot;20307&quot; value=&quot;265&quot;/&gt;&lt;/object&gt;&lt;object type=&quot;3&quot; unique_id=&quot;10006&quot;&gt;&lt;property id=&quot;20148&quot; value=&quot;5&quot;/&gt;&lt;property id=&quot;20300&quot; value=&quot;Slide 4&quot;/&gt;&lt;property id=&quot;20307&quot; value=&quot;314&quot;/&gt;&lt;/object&gt;&lt;object type=&quot;3&quot; unique_id=&quot;10007&quot;&gt;&lt;property id=&quot;20148&quot; value=&quot;5&quot;/&gt;&lt;property id=&quot;20300&quot; value=&quot;Slide 5&quot;/&gt;&lt;property id=&quot;20307&quot; value=&quot;267&quot;/&gt;&lt;/object&gt;&lt;object type=&quot;3&quot; unique_id=&quot;10008&quot;&gt;&lt;property id=&quot;20148&quot; value=&quot;5&quot;/&gt;&lt;property id=&quot;20300&quot; value=&quot;Slide 6&quot;/&gt;&lt;property id=&quot;20307&quot; value=&quot;271&quot;/&gt;&lt;/object&gt;&lt;object type=&quot;3&quot; unique_id=&quot;10009&quot;&gt;&lt;property id=&quot;20148&quot; value=&quot;5&quot;/&gt;&lt;property id=&quot;20300&quot; value=&quot;Slide 7&quot;/&gt;&lt;property id=&quot;20307&quot; value=&quot;275&quot;/&gt;&lt;/object&gt;&lt;object type=&quot;3&quot; unique_id=&quot;10010&quot;&gt;&lt;property id=&quot;20148&quot; value=&quot;5&quot;/&gt;&lt;property id=&quot;20300&quot; value=&quot;Slide 8&quot;/&gt;&lt;property id=&quot;20307&quot; value=&quot;304&quot;/&gt;&lt;/object&gt;&lt;object type=&quot;3&quot; unique_id=&quot;10011&quot;&gt;&lt;property id=&quot;20148&quot; value=&quot;5&quot;/&gt;&lt;property id=&quot;20300&quot; value=&quot;Slide 9&quot;/&gt;&lt;property id=&quot;20307&quot; value=&quot;288&quot;/&gt;&lt;/object&gt;&lt;object type=&quot;3&quot; unique_id=&quot;10012&quot;&gt;&lt;property id=&quot;20148&quot; value=&quot;5&quot;/&gt;&lt;property id=&quot;20300&quot; value=&quot;Slide 10&quot;/&gt;&lt;property id=&quot;20307&quot; value=&quot;328&quot;/&gt;&lt;/object&gt;&lt;object type=&quot;3&quot; unique_id=&quot;10013&quot;&gt;&lt;property id=&quot;20148&quot; value=&quot;5&quot;/&gt;&lt;property id=&quot;20300&quot; value=&quot;Slide 11&quot;/&gt;&lt;property id=&quot;20307&quot; value=&quot;329&quot;/&gt;&lt;/object&gt;&lt;object type=&quot;3&quot; unique_id=&quot;10014&quot;&gt;&lt;property id=&quot;20148&quot; value=&quot;5&quot;/&gt;&lt;property id=&quot;20300&quot; value=&quot;Slide 12&quot;/&gt;&lt;property id=&quot;20307&quot; value=&quot;330&quot;/&gt;&lt;/object&gt;&lt;object type=&quot;3&quot; unique_id=&quot;10015&quot;&gt;&lt;property id=&quot;20148&quot; value=&quot;5&quot;/&gt;&lt;property id=&quot;20300&quot; value=&quot;Slide 13&quot;/&gt;&lt;property id=&quot;20307&quot; value=&quot;331&quot;/&gt;&lt;/object&gt;&lt;object type=&quot;3&quot; unique_id=&quot;10016&quot;&gt;&lt;property id=&quot;20148&quot; value=&quot;5&quot;/&gt;&lt;property id=&quot;20300&quot; value=&quot;Slide 14&quot;/&gt;&lt;property id=&quot;20307&quot; value=&quot;305&quot;/&gt;&lt;/object&gt;&lt;object type=&quot;3&quot; unique_id=&quot;10017&quot;&gt;&lt;property id=&quot;20148&quot; value=&quot;5&quot;/&gt;&lt;property id=&quot;20300&quot; value=&quot;Slide 15&quot;/&gt;&lt;property id=&quot;20307&quot; value=&quot;332&quot;/&gt;&lt;/object&gt;&lt;object type=&quot;3&quot; unique_id=&quot;10018&quot;&gt;&lt;property id=&quot;20148&quot; value=&quot;5&quot;/&gt;&lt;property id=&quot;20300&quot; value=&quot;Slide 16&quot;/&gt;&lt;property id=&quot;20307&quot; value=&quot;308&quot;/&gt;&lt;/object&gt;&lt;object type=&quot;3&quot; unique_id=&quot;10019&quot;&gt;&lt;property id=&quot;20148&quot; value=&quot;5&quot;/&gt;&lt;property id=&quot;20300&quot; value=&quot;Slide 17&quot;/&gt;&lt;property id=&quot;20307&quot; value=&quot;311&quot;/&gt;&lt;/object&gt;&lt;object type=&quot;3&quot; unique_id=&quot;10020&quot;&gt;&lt;property id=&quot;20148&quot; value=&quot;5&quot;/&gt;&lt;property id=&quot;20300&quot; value=&quot;Slide 18&quot;/&gt;&lt;property id=&quot;20307&quot; value=&quot;327&quot;/&gt;&lt;/object&gt;&lt;object type=&quot;3&quot; unique_id=&quot;10021&quot;&gt;&lt;property id=&quot;20148&quot; value=&quot;5&quot;/&gt;&lt;property id=&quot;20300&quot; value=&quot;Slide 19&quot;/&gt;&lt;property id=&quot;20307&quot; value=&quot;307&quot;/&gt;&lt;/object&gt;&lt;object type=&quot;3&quot; unique_id=&quot;10022&quot;&gt;&lt;property id=&quot;20148&quot; value=&quot;5&quot;/&gt;&lt;property id=&quot;20300&quot; value=&quot;Slide 20&quot;/&gt;&lt;property id=&quot;20307&quot; value=&quot;310&quot;/&gt;&lt;/object&gt;&lt;object type=&quot;3&quot; unique_id=&quot;10023&quot;&gt;&lt;property id=&quot;20148&quot; value=&quot;5&quot;/&gt;&lt;property id=&quot;20300&quot; value=&quot;Slide 21&quot;/&gt;&lt;property id=&quot;20307&quot; value=&quot;333&quot;/&gt;&lt;/object&gt;&lt;object type=&quot;3&quot; unique_id=&quot;10024&quot;&gt;&lt;property id=&quot;20148&quot; value=&quot;5&quot;/&gt;&lt;property id=&quot;20300&quot; value=&quot;Slide 22&quot;/&gt;&lt;property id=&quot;20307&quot; value=&quot;326&quot;/&gt;&lt;/object&gt;&lt;object type=&quot;3&quot; unique_id=&quot;10025&quot;&gt;&lt;property id=&quot;20148&quot; value=&quot;5&quot;/&gt;&lt;property id=&quot;20300&quot; value=&quot;Slide 31&quot;/&gt;&lt;property id=&quot;20307&quot; value=&quot;313&quot;/&gt;&lt;/object&gt;&lt;object type=&quot;3&quot; unique_id=&quot;10335&quot;&gt;&lt;property id=&quot;20148&quot; value=&quot;5&quot;/&gt;&lt;property id=&quot;20300&quot; value=&quot;Slide 23&quot;/&gt;&lt;property id=&quot;20307&quot; value=&quot;334&quot;/&gt;&lt;/object&gt;&lt;object type=&quot;3&quot; unique_id=&quot;10337&quot;&gt;&lt;property id=&quot;20148&quot; value=&quot;5&quot;/&gt;&lt;property id=&quot;20300&quot; value=&quot;Slide 25&quot;/&gt;&lt;property id=&quot;20307&quot; value=&quot;336&quot;/&gt;&lt;/object&gt;&lt;object type=&quot;3&quot; unique_id=&quot;10338&quot;&gt;&lt;property id=&quot;20148&quot; value=&quot;5&quot;/&gt;&lt;property id=&quot;20300&quot; value=&quot;Slide 26&quot;/&gt;&lt;property id=&quot;20307&quot; value=&quot;337&quot;/&gt;&lt;/object&gt;&lt;object type=&quot;3&quot; unique_id=&quot;10339&quot;&gt;&lt;property id=&quot;20148&quot; value=&quot;5&quot;/&gt;&lt;property id=&quot;20300&quot; value=&quot;Slide 27&quot;/&gt;&lt;property id=&quot;20307&quot; value=&quot;338&quot;/&gt;&lt;/object&gt;&lt;object type=&quot;3&quot; unique_id=&quot;10340&quot;&gt;&lt;property id=&quot;20148&quot; value=&quot;5&quot;/&gt;&lt;property id=&quot;20300&quot; value=&quot;Slide 28&quot;/&gt;&lt;property id=&quot;20307&quot; value=&quot;339&quot;/&gt;&lt;/object&gt;&lt;object type=&quot;3&quot; unique_id=&quot;10341&quot;&gt;&lt;property id=&quot;20148&quot; value=&quot;5&quot;/&gt;&lt;property id=&quot;20300&quot; value=&quot;Slide 29&quot;/&gt;&lt;property id=&quot;20307&quot; value=&quot;340&quot;/&gt;&lt;/object&gt;&lt;object type=&quot;3&quot; unique_id=&quot;10342&quot;&gt;&lt;property id=&quot;20148&quot; value=&quot;5&quot;/&gt;&lt;property id=&quot;20300&quot; value=&quot;Slide 30&quot;/&gt;&lt;property id=&quot;20307&quot; value=&quot;341&quot;/&gt;&lt;/object&gt;&lt;object type=&quot;3&quot; unique_id=&quot;10475&quot;&gt;&lt;property id=&quot;20148&quot; value=&quot;5&quot;/&gt;&lt;property id=&quot;20300&quot; value=&quot;Slide 24&quot;/&gt;&lt;property id=&quot;20307&quot; value=&quot;342&quot;/&gt;&lt;/object&gt;&lt;/object&gt;&lt;object type=&quot;8&quot; unique_id=&quot;10050&quot;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9.9|6.6|3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4609</TotalTime>
  <Words>332</Words>
  <Application>Microsoft Office PowerPoint</Application>
  <PresentationFormat>On-screen Show (4:3)</PresentationFormat>
  <Paragraphs>108</Paragraphs>
  <Slides>21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36" baseType="lpstr">
      <vt:lpstr>Arial</vt:lpstr>
      <vt:lpstr>.VnCooper</vt:lpstr>
      <vt:lpstr>HP001 4H</vt:lpstr>
      <vt:lpstr>HP001</vt:lpstr>
      <vt:lpstr>Comic Sans MS</vt:lpstr>
      <vt:lpstr>VNI-Avo</vt:lpstr>
      <vt:lpstr>Times New Roman</vt:lpstr>
      <vt:lpstr>Calibri</vt:lpstr>
      <vt:lpstr>.VnAvant</vt:lpstr>
      <vt:lpstr>HP-087</vt:lpstr>
      <vt:lpstr>HP001 4 hàng</vt:lpstr>
      <vt:lpstr>Arial Rounded MT Bold</vt:lpstr>
      <vt:lpstr>HP001 5H</vt:lpstr>
      <vt:lpstr>Office Theme</vt:lpstr>
      <vt:lpstr>1_Default Design</vt:lpstr>
      <vt:lpstr>PowerPoint Presentation</vt:lpstr>
      <vt:lpstr>PowerPoint Presentation</vt:lpstr>
      <vt:lpstr>PowerPoint Presentation</vt:lpstr>
      <vt:lpstr>  öôc  öôt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öôc  öôt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Öôùc mô cuûa em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Quỳnh Trang</dc:creator>
  <cp:lastModifiedBy>Admin</cp:lastModifiedBy>
  <cp:revision>293</cp:revision>
  <dcterms:created xsi:type="dcterms:W3CDTF">2006-08-16T00:00:00Z</dcterms:created>
  <dcterms:modified xsi:type="dcterms:W3CDTF">2020-08-26T12:40:40Z</dcterms:modified>
</cp:coreProperties>
</file>